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53" r:id="rId4"/>
  </p:sldMasterIdLst>
  <p:notesMasterIdLst>
    <p:notesMasterId r:id="rId19"/>
  </p:notesMasterIdLst>
  <p:handoutMasterIdLst>
    <p:handoutMasterId r:id="rId20"/>
  </p:handoutMasterIdLst>
  <p:sldIdLst>
    <p:sldId id="257" r:id="rId5"/>
    <p:sldId id="389" r:id="rId6"/>
    <p:sldId id="384" r:id="rId7"/>
    <p:sldId id="317" r:id="rId8"/>
    <p:sldId id="392" r:id="rId9"/>
    <p:sldId id="279" r:id="rId10"/>
    <p:sldId id="277" r:id="rId11"/>
    <p:sldId id="394" r:id="rId12"/>
    <p:sldId id="395" r:id="rId13"/>
    <p:sldId id="270" r:id="rId14"/>
    <p:sldId id="321" r:id="rId15"/>
    <p:sldId id="397" r:id="rId16"/>
    <p:sldId id="391" r:id="rId17"/>
    <p:sldId id="39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81942B-CE0C-4184-89C6-6F2F3A10EA68}" v="147" dt="2022-06-01T16:19:01.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8" autoAdjust="0"/>
    <p:restoredTop sz="81624" autoAdjust="0"/>
  </p:normalViewPr>
  <p:slideViewPr>
    <p:cSldViewPr snapToGrid="0">
      <p:cViewPr varScale="1">
        <p:scale>
          <a:sx n="131" d="100"/>
          <a:sy n="131" d="100"/>
        </p:scale>
        <p:origin x="944" y="9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AB4574-475B-4BCA-B2A5-D1C3A3676A95}" type="doc">
      <dgm:prSet loTypeId="urn:microsoft.com/office/officeart/2016/7/layout/LinearBlockProcessNumbered" loCatId="process" qsTypeId="urn:microsoft.com/office/officeart/2005/8/quickstyle/3d5" qsCatId="3D" csTypeId="urn:microsoft.com/office/officeart/2005/8/colors/colorful2" csCatId="colorful" phldr="1"/>
      <dgm:spPr/>
      <dgm:t>
        <a:bodyPr/>
        <a:lstStyle/>
        <a:p>
          <a:endParaRPr lang="en-US"/>
        </a:p>
      </dgm:t>
    </dgm:pt>
    <dgm:pt modelId="{503CFA59-AD14-4025-84AD-36907BCA5B68}">
      <dgm:prSet/>
      <dgm:spPr/>
      <dgm:t>
        <a:bodyPr/>
        <a:lstStyle/>
        <a:p>
          <a:pPr>
            <a:defRPr cap="all"/>
          </a:pPr>
          <a:r>
            <a:rPr lang="en-US" dirty="0"/>
            <a:t>CMMC 2.0 is a three-tiered model.</a:t>
          </a:r>
        </a:p>
      </dgm:t>
    </dgm:pt>
    <dgm:pt modelId="{832B435F-5AE3-432B-B444-2C365D5DB43E}" type="parTrans" cxnId="{649C3D26-AFD6-487E-B9BE-B92CF3BFAAA6}">
      <dgm:prSet/>
      <dgm:spPr/>
      <dgm:t>
        <a:bodyPr/>
        <a:lstStyle/>
        <a:p>
          <a:endParaRPr lang="en-US"/>
        </a:p>
      </dgm:t>
    </dgm:pt>
    <dgm:pt modelId="{9B1E1274-0534-4DDA-9683-B1E039CA682C}" type="sibTrans" cxnId="{649C3D26-AFD6-487E-B9BE-B92CF3BFAAA6}">
      <dgm:prSet phldrT="01"/>
      <dgm:spPr/>
      <dgm:t>
        <a:bodyPr/>
        <a:lstStyle/>
        <a:p>
          <a:r>
            <a:rPr lang="en-US"/>
            <a:t>01</a:t>
          </a:r>
        </a:p>
      </dgm:t>
    </dgm:pt>
    <dgm:pt modelId="{07A1616A-7F60-4A20-AAF5-E03CBF3B9CCA}">
      <dgm:prSet/>
      <dgm:spPr/>
      <dgm:t>
        <a:bodyPr/>
        <a:lstStyle/>
        <a:p>
          <a:pPr>
            <a:defRPr cap="all"/>
          </a:pPr>
          <a:r>
            <a:rPr lang="en-US" dirty="0"/>
            <a:t>CMMC 2.0 implemented an assessment requirement change.</a:t>
          </a:r>
        </a:p>
      </dgm:t>
    </dgm:pt>
    <dgm:pt modelId="{FACBC48E-819B-41F0-9A15-AACF893BC94E}" type="parTrans" cxnId="{E54FEE77-65B1-4250-B805-81815EAFB85A}">
      <dgm:prSet/>
      <dgm:spPr/>
      <dgm:t>
        <a:bodyPr/>
        <a:lstStyle/>
        <a:p>
          <a:endParaRPr lang="en-US"/>
        </a:p>
      </dgm:t>
    </dgm:pt>
    <dgm:pt modelId="{3D9F88DA-5E50-47B6-BF0B-65F131065B8B}" type="sibTrans" cxnId="{E54FEE77-65B1-4250-B805-81815EAFB85A}">
      <dgm:prSet phldrT="02"/>
      <dgm:spPr/>
      <dgm:t>
        <a:bodyPr/>
        <a:lstStyle/>
        <a:p>
          <a:r>
            <a:rPr lang="en-US"/>
            <a:t>02</a:t>
          </a:r>
        </a:p>
      </dgm:t>
    </dgm:pt>
    <dgm:pt modelId="{A5C39CCB-F2D0-4E55-AC84-F2CA7E31A1B6}">
      <dgm:prSet/>
      <dgm:spPr/>
      <dgm:t>
        <a:bodyPr/>
        <a:lstStyle/>
        <a:p>
          <a:pPr>
            <a:defRPr cap="all"/>
          </a:pPr>
          <a:r>
            <a:rPr lang="en-US" dirty="0"/>
            <a:t>CMMC 2.0 Harmonized with 32-CFR and implemented requirements via RFI.</a:t>
          </a:r>
        </a:p>
      </dgm:t>
    </dgm:pt>
    <dgm:pt modelId="{110D4640-5E68-460B-B1B3-98DD84E439A9}" type="parTrans" cxnId="{D0915258-B717-45F4-A713-E433102A0BCB}">
      <dgm:prSet/>
      <dgm:spPr/>
      <dgm:t>
        <a:bodyPr/>
        <a:lstStyle/>
        <a:p>
          <a:endParaRPr lang="en-US"/>
        </a:p>
      </dgm:t>
    </dgm:pt>
    <dgm:pt modelId="{7829080C-860F-47A7-9A88-8EF327304549}" type="sibTrans" cxnId="{D0915258-B717-45F4-A713-E433102A0BCB}">
      <dgm:prSet phldrT="03"/>
      <dgm:spPr/>
      <dgm:t>
        <a:bodyPr/>
        <a:lstStyle/>
        <a:p>
          <a:r>
            <a:rPr lang="en-US"/>
            <a:t>03</a:t>
          </a:r>
        </a:p>
      </dgm:t>
    </dgm:pt>
    <dgm:pt modelId="{5215D051-D6A2-435C-A477-B41416ACF70D}" type="pres">
      <dgm:prSet presAssocID="{ECAB4574-475B-4BCA-B2A5-D1C3A3676A95}" presName="Name0" presStyleCnt="0">
        <dgm:presLayoutVars>
          <dgm:animLvl val="lvl"/>
          <dgm:resizeHandles val="exact"/>
        </dgm:presLayoutVars>
      </dgm:prSet>
      <dgm:spPr/>
    </dgm:pt>
    <dgm:pt modelId="{CB9FB081-5D1A-4AE2-B30B-AFCA84A1BD61}" type="pres">
      <dgm:prSet presAssocID="{503CFA59-AD14-4025-84AD-36907BCA5B68}" presName="compositeNode" presStyleCnt="0">
        <dgm:presLayoutVars>
          <dgm:bulletEnabled val="1"/>
        </dgm:presLayoutVars>
      </dgm:prSet>
      <dgm:spPr/>
    </dgm:pt>
    <dgm:pt modelId="{3AD1B500-A510-45C7-93A1-09086E5515ED}" type="pres">
      <dgm:prSet presAssocID="{503CFA59-AD14-4025-84AD-36907BCA5B68}" presName="bgRect" presStyleLbl="alignNode1" presStyleIdx="0" presStyleCnt="3"/>
      <dgm:spPr/>
    </dgm:pt>
    <dgm:pt modelId="{F955E5A3-A75A-4769-991D-DD2993017D45}" type="pres">
      <dgm:prSet presAssocID="{9B1E1274-0534-4DDA-9683-B1E039CA682C}" presName="sibTransNodeRect" presStyleLbl="alignNode1" presStyleIdx="0" presStyleCnt="3">
        <dgm:presLayoutVars>
          <dgm:chMax val="0"/>
          <dgm:bulletEnabled val="1"/>
        </dgm:presLayoutVars>
      </dgm:prSet>
      <dgm:spPr/>
    </dgm:pt>
    <dgm:pt modelId="{862F9948-A4A4-49D0-BFA1-5E1A3F3F3A30}" type="pres">
      <dgm:prSet presAssocID="{503CFA59-AD14-4025-84AD-36907BCA5B68}" presName="nodeRect" presStyleLbl="alignNode1" presStyleIdx="0" presStyleCnt="3">
        <dgm:presLayoutVars>
          <dgm:bulletEnabled val="1"/>
        </dgm:presLayoutVars>
      </dgm:prSet>
      <dgm:spPr/>
    </dgm:pt>
    <dgm:pt modelId="{F35F60EF-DE4F-430D-9307-FE0D37D1B365}" type="pres">
      <dgm:prSet presAssocID="{9B1E1274-0534-4DDA-9683-B1E039CA682C}" presName="sibTrans" presStyleCnt="0"/>
      <dgm:spPr/>
    </dgm:pt>
    <dgm:pt modelId="{DE3BA77A-42BB-4496-87B7-5EF256D2905F}" type="pres">
      <dgm:prSet presAssocID="{07A1616A-7F60-4A20-AAF5-E03CBF3B9CCA}" presName="compositeNode" presStyleCnt="0">
        <dgm:presLayoutVars>
          <dgm:bulletEnabled val="1"/>
        </dgm:presLayoutVars>
      </dgm:prSet>
      <dgm:spPr/>
    </dgm:pt>
    <dgm:pt modelId="{05D15F89-D2E1-4884-A8BE-D078FF9E09B0}" type="pres">
      <dgm:prSet presAssocID="{07A1616A-7F60-4A20-AAF5-E03CBF3B9CCA}" presName="bgRect" presStyleLbl="alignNode1" presStyleIdx="1" presStyleCnt="3"/>
      <dgm:spPr/>
    </dgm:pt>
    <dgm:pt modelId="{18371164-B790-462E-ADE6-BC8858EC7C23}" type="pres">
      <dgm:prSet presAssocID="{3D9F88DA-5E50-47B6-BF0B-65F131065B8B}" presName="sibTransNodeRect" presStyleLbl="alignNode1" presStyleIdx="1" presStyleCnt="3">
        <dgm:presLayoutVars>
          <dgm:chMax val="0"/>
          <dgm:bulletEnabled val="1"/>
        </dgm:presLayoutVars>
      </dgm:prSet>
      <dgm:spPr/>
    </dgm:pt>
    <dgm:pt modelId="{160A8F90-C466-495C-8E62-8C9EE15E190B}" type="pres">
      <dgm:prSet presAssocID="{07A1616A-7F60-4A20-AAF5-E03CBF3B9CCA}" presName="nodeRect" presStyleLbl="alignNode1" presStyleIdx="1" presStyleCnt="3">
        <dgm:presLayoutVars>
          <dgm:bulletEnabled val="1"/>
        </dgm:presLayoutVars>
      </dgm:prSet>
      <dgm:spPr/>
    </dgm:pt>
    <dgm:pt modelId="{37873AF0-DC73-4701-8345-A704B0E601B5}" type="pres">
      <dgm:prSet presAssocID="{3D9F88DA-5E50-47B6-BF0B-65F131065B8B}" presName="sibTrans" presStyleCnt="0"/>
      <dgm:spPr/>
    </dgm:pt>
    <dgm:pt modelId="{A015E4AC-8663-4A19-83F8-87907A55E93D}" type="pres">
      <dgm:prSet presAssocID="{A5C39CCB-F2D0-4E55-AC84-F2CA7E31A1B6}" presName="compositeNode" presStyleCnt="0">
        <dgm:presLayoutVars>
          <dgm:bulletEnabled val="1"/>
        </dgm:presLayoutVars>
      </dgm:prSet>
      <dgm:spPr/>
    </dgm:pt>
    <dgm:pt modelId="{624F0E14-71C9-4A31-B2E5-BF03DFFF7E7A}" type="pres">
      <dgm:prSet presAssocID="{A5C39CCB-F2D0-4E55-AC84-F2CA7E31A1B6}" presName="bgRect" presStyleLbl="alignNode1" presStyleIdx="2" presStyleCnt="3"/>
      <dgm:spPr/>
    </dgm:pt>
    <dgm:pt modelId="{77E52E41-15AD-4876-8AD1-DCB8E12FAAAF}" type="pres">
      <dgm:prSet presAssocID="{7829080C-860F-47A7-9A88-8EF327304549}" presName="sibTransNodeRect" presStyleLbl="alignNode1" presStyleIdx="2" presStyleCnt="3">
        <dgm:presLayoutVars>
          <dgm:chMax val="0"/>
          <dgm:bulletEnabled val="1"/>
        </dgm:presLayoutVars>
      </dgm:prSet>
      <dgm:spPr/>
    </dgm:pt>
    <dgm:pt modelId="{ED88CC91-BFF5-49C7-A2ED-3C429FB7C757}" type="pres">
      <dgm:prSet presAssocID="{A5C39CCB-F2D0-4E55-AC84-F2CA7E31A1B6}" presName="nodeRect" presStyleLbl="alignNode1" presStyleIdx="2" presStyleCnt="3">
        <dgm:presLayoutVars>
          <dgm:bulletEnabled val="1"/>
        </dgm:presLayoutVars>
      </dgm:prSet>
      <dgm:spPr/>
    </dgm:pt>
  </dgm:ptLst>
  <dgm:cxnLst>
    <dgm:cxn modelId="{A106140C-27F0-4BB9-82FB-AD94D6B86079}" type="presOf" srcId="{A5C39CCB-F2D0-4E55-AC84-F2CA7E31A1B6}" destId="{624F0E14-71C9-4A31-B2E5-BF03DFFF7E7A}" srcOrd="0" destOrd="0" presId="urn:microsoft.com/office/officeart/2016/7/layout/LinearBlockProcessNumbered"/>
    <dgm:cxn modelId="{7C4DB01D-BAEE-4654-95AF-3D072350A5F8}" type="presOf" srcId="{07A1616A-7F60-4A20-AAF5-E03CBF3B9CCA}" destId="{05D15F89-D2E1-4884-A8BE-D078FF9E09B0}" srcOrd="0" destOrd="0" presId="urn:microsoft.com/office/officeart/2016/7/layout/LinearBlockProcessNumbered"/>
    <dgm:cxn modelId="{649C3D26-AFD6-487E-B9BE-B92CF3BFAAA6}" srcId="{ECAB4574-475B-4BCA-B2A5-D1C3A3676A95}" destId="{503CFA59-AD14-4025-84AD-36907BCA5B68}" srcOrd="0" destOrd="0" parTransId="{832B435F-5AE3-432B-B444-2C365D5DB43E}" sibTransId="{9B1E1274-0534-4DDA-9683-B1E039CA682C}"/>
    <dgm:cxn modelId="{F14CEB5C-F323-44ED-8B78-5CA246D1717F}" type="presOf" srcId="{3D9F88DA-5E50-47B6-BF0B-65F131065B8B}" destId="{18371164-B790-462E-ADE6-BC8858EC7C23}" srcOrd="0" destOrd="0" presId="urn:microsoft.com/office/officeart/2016/7/layout/LinearBlockProcessNumbered"/>
    <dgm:cxn modelId="{5E175F6E-F6FB-4285-AFD6-148D6E7830A0}" type="presOf" srcId="{07A1616A-7F60-4A20-AAF5-E03CBF3B9CCA}" destId="{160A8F90-C466-495C-8E62-8C9EE15E190B}" srcOrd="1" destOrd="0" presId="urn:microsoft.com/office/officeart/2016/7/layout/LinearBlockProcessNumbered"/>
    <dgm:cxn modelId="{5D242354-E947-42B5-A4A4-6428EDA8D171}" type="presOf" srcId="{9B1E1274-0534-4DDA-9683-B1E039CA682C}" destId="{F955E5A3-A75A-4769-991D-DD2993017D45}" srcOrd="0" destOrd="0" presId="urn:microsoft.com/office/officeart/2016/7/layout/LinearBlockProcessNumbered"/>
    <dgm:cxn modelId="{E54FEE77-65B1-4250-B805-81815EAFB85A}" srcId="{ECAB4574-475B-4BCA-B2A5-D1C3A3676A95}" destId="{07A1616A-7F60-4A20-AAF5-E03CBF3B9CCA}" srcOrd="1" destOrd="0" parTransId="{FACBC48E-819B-41F0-9A15-AACF893BC94E}" sibTransId="{3D9F88DA-5E50-47B6-BF0B-65F131065B8B}"/>
    <dgm:cxn modelId="{D0915258-B717-45F4-A713-E433102A0BCB}" srcId="{ECAB4574-475B-4BCA-B2A5-D1C3A3676A95}" destId="{A5C39CCB-F2D0-4E55-AC84-F2CA7E31A1B6}" srcOrd="2" destOrd="0" parTransId="{110D4640-5E68-460B-B1B3-98DD84E439A9}" sibTransId="{7829080C-860F-47A7-9A88-8EF327304549}"/>
    <dgm:cxn modelId="{AD98F280-F891-4FA9-9F4A-A5F2FE6B304B}" type="presOf" srcId="{A5C39CCB-F2D0-4E55-AC84-F2CA7E31A1B6}" destId="{ED88CC91-BFF5-49C7-A2ED-3C429FB7C757}" srcOrd="1" destOrd="0" presId="urn:microsoft.com/office/officeart/2016/7/layout/LinearBlockProcessNumbered"/>
    <dgm:cxn modelId="{D12D6A95-8405-41AE-9286-A5E3C2860F06}" type="presOf" srcId="{503CFA59-AD14-4025-84AD-36907BCA5B68}" destId="{3AD1B500-A510-45C7-93A1-09086E5515ED}" srcOrd="0" destOrd="0" presId="urn:microsoft.com/office/officeart/2016/7/layout/LinearBlockProcessNumbered"/>
    <dgm:cxn modelId="{B63010B8-FBE5-4E9C-8500-B414A8BFB52C}" type="presOf" srcId="{503CFA59-AD14-4025-84AD-36907BCA5B68}" destId="{862F9948-A4A4-49D0-BFA1-5E1A3F3F3A30}" srcOrd="1" destOrd="0" presId="urn:microsoft.com/office/officeart/2016/7/layout/LinearBlockProcessNumbered"/>
    <dgm:cxn modelId="{2F5688D0-2BF5-44B5-85BF-EBB218D904C0}" type="presOf" srcId="{ECAB4574-475B-4BCA-B2A5-D1C3A3676A95}" destId="{5215D051-D6A2-435C-A477-B41416ACF70D}" srcOrd="0" destOrd="0" presId="urn:microsoft.com/office/officeart/2016/7/layout/LinearBlockProcessNumbered"/>
    <dgm:cxn modelId="{688798F7-9B10-4E75-A99A-3EDA9428A9FD}" type="presOf" srcId="{7829080C-860F-47A7-9A88-8EF327304549}" destId="{77E52E41-15AD-4876-8AD1-DCB8E12FAAAF}" srcOrd="0" destOrd="0" presId="urn:microsoft.com/office/officeart/2016/7/layout/LinearBlockProcessNumbered"/>
    <dgm:cxn modelId="{4515DAD4-3538-4DF0-8F26-C736BA67F2DA}" type="presParOf" srcId="{5215D051-D6A2-435C-A477-B41416ACF70D}" destId="{CB9FB081-5D1A-4AE2-B30B-AFCA84A1BD61}" srcOrd="0" destOrd="0" presId="urn:microsoft.com/office/officeart/2016/7/layout/LinearBlockProcessNumbered"/>
    <dgm:cxn modelId="{D8061A2E-20CE-4A0A-9A2A-A177DD6D0B35}" type="presParOf" srcId="{CB9FB081-5D1A-4AE2-B30B-AFCA84A1BD61}" destId="{3AD1B500-A510-45C7-93A1-09086E5515ED}" srcOrd="0" destOrd="0" presId="urn:microsoft.com/office/officeart/2016/7/layout/LinearBlockProcessNumbered"/>
    <dgm:cxn modelId="{389FFCAB-6397-49C6-96F8-5C51C7CE2531}" type="presParOf" srcId="{CB9FB081-5D1A-4AE2-B30B-AFCA84A1BD61}" destId="{F955E5A3-A75A-4769-991D-DD2993017D45}" srcOrd="1" destOrd="0" presId="urn:microsoft.com/office/officeart/2016/7/layout/LinearBlockProcessNumbered"/>
    <dgm:cxn modelId="{2CE02AF8-3B95-4060-BDB5-6D1435812904}" type="presParOf" srcId="{CB9FB081-5D1A-4AE2-B30B-AFCA84A1BD61}" destId="{862F9948-A4A4-49D0-BFA1-5E1A3F3F3A30}" srcOrd="2" destOrd="0" presId="urn:microsoft.com/office/officeart/2016/7/layout/LinearBlockProcessNumbered"/>
    <dgm:cxn modelId="{06441B52-3500-4E60-822B-26244476F768}" type="presParOf" srcId="{5215D051-D6A2-435C-A477-B41416ACF70D}" destId="{F35F60EF-DE4F-430D-9307-FE0D37D1B365}" srcOrd="1" destOrd="0" presId="urn:microsoft.com/office/officeart/2016/7/layout/LinearBlockProcessNumbered"/>
    <dgm:cxn modelId="{6BA12635-D4BA-4F76-917F-CB1A02603794}" type="presParOf" srcId="{5215D051-D6A2-435C-A477-B41416ACF70D}" destId="{DE3BA77A-42BB-4496-87B7-5EF256D2905F}" srcOrd="2" destOrd="0" presId="urn:microsoft.com/office/officeart/2016/7/layout/LinearBlockProcessNumbered"/>
    <dgm:cxn modelId="{A5F6BBBF-2C16-45D8-B506-20BA7D297323}" type="presParOf" srcId="{DE3BA77A-42BB-4496-87B7-5EF256D2905F}" destId="{05D15F89-D2E1-4884-A8BE-D078FF9E09B0}" srcOrd="0" destOrd="0" presId="urn:microsoft.com/office/officeart/2016/7/layout/LinearBlockProcessNumbered"/>
    <dgm:cxn modelId="{B800104E-6AEF-40FF-A8CA-967A35CE1EA8}" type="presParOf" srcId="{DE3BA77A-42BB-4496-87B7-5EF256D2905F}" destId="{18371164-B790-462E-ADE6-BC8858EC7C23}" srcOrd="1" destOrd="0" presId="urn:microsoft.com/office/officeart/2016/7/layout/LinearBlockProcessNumbered"/>
    <dgm:cxn modelId="{E87765D2-6EE5-4D1E-8326-03CA109F7F2E}" type="presParOf" srcId="{DE3BA77A-42BB-4496-87B7-5EF256D2905F}" destId="{160A8F90-C466-495C-8E62-8C9EE15E190B}" srcOrd="2" destOrd="0" presId="urn:microsoft.com/office/officeart/2016/7/layout/LinearBlockProcessNumbered"/>
    <dgm:cxn modelId="{A4C06737-0DBD-4183-AEF0-D3FB695B04D7}" type="presParOf" srcId="{5215D051-D6A2-435C-A477-B41416ACF70D}" destId="{37873AF0-DC73-4701-8345-A704B0E601B5}" srcOrd="3" destOrd="0" presId="urn:microsoft.com/office/officeart/2016/7/layout/LinearBlockProcessNumbered"/>
    <dgm:cxn modelId="{DA9D25D2-EC33-4894-93CE-640D6F41D6CE}" type="presParOf" srcId="{5215D051-D6A2-435C-A477-B41416ACF70D}" destId="{A015E4AC-8663-4A19-83F8-87907A55E93D}" srcOrd="4" destOrd="0" presId="urn:microsoft.com/office/officeart/2016/7/layout/LinearBlockProcessNumbered"/>
    <dgm:cxn modelId="{A65D8CCE-7C1F-48A6-A576-E45307AB6491}" type="presParOf" srcId="{A015E4AC-8663-4A19-83F8-87907A55E93D}" destId="{624F0E14-71C9-4A31-B2E5-BF03DFFF7E7A}" srcOrd="0" destOrd="0" presId="urn:microsoft.com/office/officeart/2016/7/layout/LinearBlockProcessNumbered"/>
    <dgm:cxn modelId="{2B5FBFD7-7102-46AD-AF16-696134ABDF14}" type="presParOf" srcId="{A015E4AC-8663-4A19-83F8-87907A55E93D}" destId="{77E52E41-15AD-4876-8AD1-DCB8E12FAAAF}" srcOrd="1" destOrd="0" presId="urn:microsoft.com/office/officeart/2016/7/layout/LinearBlockProcessNumbered"/>
    <dgm:cxn modelId="{2103BF02-38A7-4681-92BC-FDC8E11E7D4F}" type="presParOf" srcId="{A015E4AC-8663-4A19-83F8-87907A55E93D}" destId="{ED88CC91-BFF5-49C7-A2ED-3C429FB7C757}" srcOrd="2" destOrd="0" presId="urn:microsoft.com/office/officeart/2016/7/layout/LinearBlockProcessNumbered"/>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104105-DC73-473B-83EF-5968AEEA2A8F}" type="doc">
      <dgm:prSet loTypeId="urn:microsoft.com/office/officeart/2018/2/layout/IconLabelList" loCatId="icon" qsTypeId="urn:microsoft.com/office/officeart/2005/8/quickstyle/3d5" qsCatId="3D" csTypeId="urn:microsoft.com/office/officeart/2005/8/colors/colorful1" csCatId="colorful" phldr="1"/>
      <dgm:spPr/>
      <dgm:t>
        <a:bodyPr/>
        <a:lstStyle/>
        <a:p>
          <a:endParaRPr lang="en-US"/>
        </a:p>
      </dgm:t>
    </dgm:pt>
    <dgm:pt modelId="{B2F927CB-5DF1-43C5-A96C-69C8B15E5A40}">
      <dgm:prSet custT="1"/>
      <dgm:spPr/>
      <dgm:t>
        <a:bodyPr/>
        <a:lstStyle/>
        <a:p>
          <a:pPr>
            <a:lnSpc>
              <a:spcPct val="100000"/>
            </a:lnSpc>
          </a:pPr>
          <a:r>
            <a:rPr lang="en-US" sz="2000" dirty="0"/>
            <a:t>Businesses will need to deliver on the promises that they make in reference to their security.</a:t>
          </a:r>
        </a:p>
      </dgm:t>
    </dgm:pt>
    <dgm:pt modelId="{0AC5617F-21AF-47B7-92C3-8ADD2EEFDCB5}" type="parTrans" cxnId="{32337918-5B02-49CB-A543-0ECF795066F3}">
      <dgm:prSet/>
      <dgm:spPr/>
      <dgm:t>
        <a:bodyPr/>
        <a:lstStyle/>
        <a:p>
          <a:endParaRPr lang="en-US"/>
        </a:p>
      </dgm:t>
    </dgm:pt>
    <dgm:pt modelId="{686AE77C-136C-40F3-BDF6-3F41794B3BB1}" type="sibTrans" cxnId="{32337918-5B02-49CB-A543-0ECF795066F3}">
      <dgm:prSet/>
      <dgm:spPr/>
      <dgm:t>
        <a:bodyPr/>
        <a:lstStyle/>
        <a:p>
          <a:endParaRPr lang="en-US"/>
        </a:p>
      </dgm:t>
    </dgm:pt>
    <dgm:pt modelId="{53E8563D-4EA5-4F16-AF0B-7C835AA10539}">
      <dgm:prSet/>
      <dgm:spPr/>
      <dgm:t>
        <a:bodyPr/>
        <a:lstStyle/>
        <a:p>
          <a:pPr>
            <a:lnSpc>
              <a:spcPct val="100000"/>
            </a:lnSpc>
          </a:pPr>
          <a:r>
            <a:rPr lang="en-US" dirty="0"/>
            <a:t>The highest (five-point) controls can’t be implemented in a POAM.</a:t>
          </a:r>
        </a:p>
      </dgm:t>
    </dgm:pt>
    <dgm:pt modelId="{8B720080-48DB-472B-A8EE-16AB1392979A}" type="parTrans" cxnId="{9A99DF31-061B-46A1-8D4F-917194307AEB}">
      <dgm:prSet/>
      <dgm:spPr/>
      <dgm:t>
        <a:bodyPr/>
        <a:lstStyle/>
        <a:p>
          <a:endParaRPr lang="en-US"/>
        </a:p>
      </dgm:t>
    </dgm:pt>
    <dgm:pt modelId="{BC714F75-ECC9-4D6D-A91F-B42DF7F1B3ED}" type="sibTrans" cxnId="{9A99DF31-061B-46A1-8D4F-917194307AEB}">
      <dgm:prSet/>
      <dgm:spPr/>
      <dgm:t>
        <a:bodyPr/>
        <a:lstStyle/>
        <a:p>
          <a:endParaRPr lang="en-US"/>
        </a:p>
      </dgm:t>
    </dgm:pt>
    <dgm:pt modelId="{BCDCBF76-205A-4E34-9248-6BB7E6DAA971}" type="pres">
      <dgm:prSet presAssocID="{7F104105-DC73-473B-83EF-5968AEEA2A8F}" presName="root" presStyleCnt="0">
        <dgm:presLayoutVars>
          <dgm:dir/>
          <dgm:resizeHandles val="exact"/>
        </dgm:presLayoutVars>
      </dgm:prSet>
      <dgm:spPr/>
    </dgm:pt>
    <dgm:pt modelId="{E6ACA5A1-A6B5-4BEE-B9B6-2986BB2F49C8}" type="pres">
      <dgm:prSet presAssocID="{B2F927CB-5DF1-43C5-A96C-69C8B15E5A40}" presName="compNode" presStyleCnt="0"/>
      <dgm:spPr/>
    </dgm:pt>
    <dgm:pt modelId="{09CCDF81-2DF1-4540-BDBC-4A772F16EB4E}" type="pres">
      <dgm:prSet presAssocID="{B2F927CB-5DF1-43C5-A96C-69C8B15E5A4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6AD143F6-4362-4A39-A3C9-AE410BF64F4A}" type="pres">
      <dgm:prSet presAssocID="{B2F927CB-5DF1-43C5-A96C-69C8B15E5A40}" presName="spaceRect" presStyleCnt="0"/>
      <dgm:spPr/>
    </dgm:pt>
    <dgm:pt modelId="{875E2273-8940-4FD9-BD27-ED19847883C3}" type="pres">
      <dgm:prSet presAssocID="{B2F927CB-5DF1-43C5-A96C-69C8B15E5A40}" presName="textRect" presStyleLbl="revTx" presStyleIdx="0" presStyleCnt="2">
        <dgm:presLayoutVars>
          <dgm:chMax val="1"/>
          <dgm:chPref val="1"/>
        </dgm:presLayoutVars>
      </dgm:prSet>
      <dgm:spPr/>
    </dgm:pt>
    <dgm:pt modelId="{58D9F987-83A6-4829-BA28-7FEC27D98E40}" type="pres">
      <dgm:prSet presAssocID="{686AE77C-136C-40F3-BDF6-3F41794B3BB1}" presName="sibTrans" presStyleCnt="0"/>
      <dgm:spPr/>
    </dgm:pt>
    <dgm:pt modelId="{C4A4A1A9-2D04-42AC-BB71-A000321B6254}" type="pres">
      <dgm:prSet presAssocID="{53E8563D-4EA5-4F16-AF0B-7C835AA10539}" presName="compNode" presStyleCnt="0"/>
      <dgm:spPr/>
    </dgm:pt>
    <dgm:pt modelId="{FD7C0D21-AD29-438A-B69F-A61BDBA6730F}" type="pres">
      <dgm:prSet presAssocID="{53E8563D-4EA5-4F16-AF0B-7C835AA1053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ext>
      </dgm:extLst>
    </dgm:pt>
    <dgm:pt modelId="{9D5357D0-1F4F-4EBF-9996-787E5530E8E2}" type="pres">
      <dgm:prSet presAssocID="{53E8563D-4EA5-4F16-AF0B-7C835AA10539}" presName="spaceRect" presStyleCnt="0"/>
      <dgm:spPr/>
    </dgm:pt>
    <dgm:pt modelId="{62C77546-E5EB-4BB3-B248-437A2DEC81FA}" type="pres">
      <dgm:prSet presAssocID="{53E8563D-4EA5-4F16-AF0B-7C835AA10539}" presName="textRect" presStyleLbl="revTx" presStyleIdx="1" presStyleCnt="2">
        <dgm:presLayoutVars>
          <dgm:chMax val="1"/>
          <dgm:chPref val="1"/>
        </dgm:presLayoutVars>
      </dgm:prSet>
      <dgm:spPr/>
    </dgm:pt>
  </dgm:ptLst>
  <dgm:cxnLst>
    <dgm:cxn modelId="{A6A35709-F2D7-4914-A3C5-FBF3C6313E02}" type="presOf" srcId="{53E8563D-4EA5-4F16-AF0B-7C835AA10539}" destId="{62C77546-E5EB-4BB3-B248-437A2DEC81FA}" srcOrd="0" destOrd="0" presId="urn:microsoft.com/office/officeart/2018/2/layout/IconLabelList"/>
    <dgm:cxn modelId="{32337918-5B02-49CB-A543-0ECF795066F3}" srcId="{7F104105-DC73-473B-83EF-5968AEEA2A8F}" destId="{B2F927CB-5DF1-43C5-A96C-69C8B15E5A40}" srcOrd="0" destOrd="0" parTransId="{0AC5617F-21AF-47B7-92C3-8ADD2EEFDCB5}" sibTransId="{686AE77C-136C-40F3-BDF6-3F41794B3BB1}"/>
    <dgm:cxn modelId="{DDD39127-03F5-44C9-B055-1B48D2C66C82}" type="presOf" srcId="{B2F927CB-5DF1-43C5-A96C-69C8B15E5A40}" destId="{875E2273-8940-4FD9-BD27-ED19847883C3}" srcOrd="0" destOrd="0" presId="urn:microsoft.com/office/officeart/2018/2/layout/IconLabelList"/>
    <dgm:cxn modelId="{9A99DF31-061B-46A1-8D4F-917194307AEB}" srcId="{7F104105-DC73-473B-83EF-5968AEEA2A8F}" destId="{53E8563D-4EA5-4F16-AF0B-7C835AA10539}" srcOrd="1" destOrd="0" parTransId="{8B720080-48DB-472B-A8EE-16AB1392979A}" sibTransId="{BC714F75-ECC9-4D6D-A91F-B42DF7F1B3ED}"/>
    <dgm:cxn modelId="{9A85286E-8256-4CBF-A8CC-38572434A019}" type="presOf" srcId="{7F104105-DC73-473B-83EF-5968AEEA2A8F}" destId="{BCDCBF76-205A-4E34-9248-6BB7E6DAA971}" srcOrd="0" destOrd="0" presId="urn:microsoft.com/office/officeart/2018/2/layout/IconLabelList"/>
    <dgm:cxn modelId="{770197A1-60AA-409D-BFD0-61BE0D0EA956}" type="presParOf" srcId="{BCDCBF76-205A-4E34-9248-6BB7E6DAA971}" destId="{E6ACA5A1-A6B5-4BEE-B9B6-2986BB2F49C8}" srcOrd="0" destOrd="0" presId="urn:microsoft.com/office/officeart/2018/2/layout/IconLabelList"/>
    <dgm:cxn modelId="{8BDC4DE6-DBE8-4BB6-B5E7-7D145664C6F0}" type="presParOf" srcId="{E6ACA5A1-A6B5-4BEE-B9B6-2986BB2F49C8}" destId="{09CCDF81-2DF1-4540-BDBC-4A772F16EB4E}" srcOrd="0" destOrd="0" presId="urn:microsoft.com/office/officeart/2018/2/layout/IconLabelList"/>
    <dgm:cxn modelId="{DEE6F522-A07A-4792-B608-B904DEAA4E24}" type="presParOf" srcId="{E6ACA5A1-A6B5-4BEE-B9B6-2986BB2F49C8}" destId="{6AD143F6-4362-4A39-A3C9-AE410BF64F4A}" srcOrd="1" destOrd="0" presId="urn:microsoft.com/office/officeart/2018/2/layout/IconLabelList"/>
    <dgm:cxn modelId="{8968B574-7012-4BA4-925D-954EFDE56447}" type="presParOf" srcId="{E6ACA5A1-A6B5-4BEE-B9B6-2986BB2F49C8}" destId="{875E2273-8940-4FD9-BD27-ED19847883C3}" srcOrd="2" destOrd="0" presId="urn:microsoft.com/office/officeart/2018/2/layout/IconLabelList"/>
    <dgm:cxn modelId="{36A79B14-CE25-43EC-96F4-7DA8B75F95E3}" type="presParOf" srcId="{BCDCBF76-205A-4E34-9248-6BB7E6DAA971}" destId="{58D9F987-83A6-4829-BA28-7FEC27D98E40}" srcOrd="1" destOrd="0" presId="urn:microsoft.com/office/officeart/2018/2/layout/IconLabelList"/>
    <dgm:cxn modelId="{7EFC2227-829C-4AB6-80F9-82CB8679083A}" type="presParOf" srcId="{BCDCBF76-205A-4E34-9248-6BB7E6DAA971}" destId="{C4A4A1A9-2D04-42AC-BB71-A000321B6254}" srcOrd="2" destOrd="0" presId="urn:microsoft.com/office/officeart/2018/2/layout/IconLabelList"/>
    <dgm:cxn modelId="{9D5A3A48-73F4-4572-A19F-62E0D37DE2C2}" type="presParOf" srcId="{C4A4A1A9-2D04-42AC-BB71-A000321B6254}" destId="{FD7C0D21-AD29-438A-B69F-A61BDBA6730F}" srcOrd="0" destOrd="0" presId="urn:microsoft.com/office/officeart/2018/2/layout/IconLabelList"/>
    <dgm:cxn modelId="{3B9DFFCB-7349-469C-807F-AF6A3349A1DB}" type="presParOf" srcId="{C4A4A1A9-2D04-42AC-BB71-A000321B6254}" destId="{9D5357D0-1F4F-4EBF-9996-787E5530E8E2}" srcOrd="1" destOrd="0" presId="urn:microsoft.com/office/officeart/2018/2/layout/IconLabelList"/>
    <dgm:cxn modelId="{AD06EAFC-F0D0-4391-8BC9-C3F74211CBA3}" type="presParOf" srcId="{C4A4A1A9-2D04-42AC-BB71-A000321B6254}" destId="{62C77546-E5EB-4BB3-B248-437A2DEC81F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83539E-30EB-4904-82B2-145E178F3625}"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en-US"/>
        </a:p>
      </dgm:t>
    </dgm:pt>
    <dgm:pt modelId="{4AABF351-70A5-4EC4-BCDB-C62F69A23EA8}">
      <dgm:prSet custT="1"/>
      <dgm:spPr/>
      <dgm:t>
        <a:bodyPr/>
        <a:lstStyle/>
        <a:p>
          <a:r>
            <a:rPr lang="en-US" sz="1200"/>
            <a:t>Access Control</a:t>
          </a:r>
        </a:p>
      </dgm:t>
    </dgm:pt>
    <dgm:pt modelId="{79784216-E3B9-43CB-A504-FA69221051F3}" type="parTrans" cxnId="{FE610825-E924-487B-9143-1AA65912783E}">
      <dgm:prSet/>
      <dgm:spPr/>
      <dgm:t>
        <a:bodyPr/>
        <a:lstStyle/>
        <a:p>
          <a:endParaRPr lang="en-US"/>
        </a:p>
      </dgm:t>
    </dgm:pt>
    <dgm:pt modelId="{3378B4A4-A443-4E57-81C9-C77FAB1E0CBC}" type="sibTrans" cxnId="{FE610825-E924-487B-9143-1AA65912783E}">
      <dgm:prSet/>
      <dgm:spPr/>
      <dgm:t>
        <a:bodyPr/>
        <a:lstStyle/>
        <a:p>
          <a:endParaRPr lang="en-US"/>
        </a:p>
      </dgm:t>
    </dgm:pt>
    <dgm:pt modelId="{FD733B1C-C2D1-4F0C-9C78-D75B3D47B677}">
      <dgm:prSet custT="1"/>
      <dgm:spPr/>
      <dgm:t>
        <a:bodyPr/>
        <a:lstStyle/>
        <a:p>
          <a:r>
            <a:rPr lang="en-US" sz="1200" dirty="0"/>
            <a:t>Awareness and Training</a:t>
          </a:r>
        </a:p>
      </dgm:t>
    </dgm:pt>
    <dgm:pt modelId="{F9A48F8A-8F87-4C6E-81B5-6556B01CE8A7}" type="parTrans" cxnId="{9FDA8865-D50F-4550-94BE-C1FA1BFF7565}">
      <dgm:prSet/>
      <dgm:spPr/>
      <dgm:t>
        <a:bodyPr/>
        <a:lstStyle/>
        <a:p>
          <a:endParaRPr lang="en-US"/>
        </a:p>
      </dgm:t>
    </dgm:pt>
    <dgm:pt modelId="{1FD543A6-A242-4096-BA93-5D4F127D7148}" type="sibTrans" cxnId="{9FDA8865-D50F-4550-94BE-C1FA1BFF7565}">
      <dgm:prSet/>
      <dgm:spPr/>
      <dgm:t>
        <a:bodyPr/>
        <a:lstStyle/>
        <a:p>
          <a:endParaRPr lang="en-US"/>
        </a:p>
      </dgm:t>
    </dgm:pt>
    <dgm:pt modelId="{5EAEBDAC-EC2C-4C65-93BD-F9759C4BE70B}">
      <dgm:prSet custT="1"/>
      <dgm:spPr/>
      <dgm:t>
        <a:bodyPr/>
        <a:lstStyle/>
        <a:p>
          <a:r>
            <a:rPr lang="en-US" sz="1200"/>
            <a:t>Audit and Accountability</a:t>
          </a:r>
        </a:p>
      </dgm:t>
    </dgm:pt>
    <dgm:pt modelId="{C348C632-568B-4309-9648-AFB447F385E5}" type="parTrans" cxnId="{3A96AFBF-CCF9-4E6C-BE9D-49A566C1834D}">
      <dgm:prSet/>
      <dgm:spPr/>
      <dgm:t>
        <a:bodyPr/>
        <a:lstStyle/>
        <a:p>
          <a:endParaRPr lang="en-US"/>
        </a:p>
      </dgm:t>
    </dgm:pt>
    <dgm:pt modelId="{24BA3995-C5AD-4FA1-BAD5-BFE6A827079D}" type="sibTrans" cxnId="{3A96AFBF-CCF9-4E6C-BE9D-49A566C1834D}">
      <dgm:prSet/>
      <dgm:spPr/>
      <dgm:t>
        <a:bodyPr/>
        <a:lstStyle/>
        <a:p>
          <a:endParaRPr lang="en-US"/>
        </a:p>
      </dgm:t>
    </dgm:pt>
    <dgm:pt modelId="{718DD761-DD7A-4016-881C-7B2411E30A5D}">
      <dgm:prSet custT="1"/>
      <dgm:spPr/>
      <dgm:t>
        <a:bodyPr/>
        <a:lstStyle/>
        <a:p>
          <a:r>
            <a:rPr lang="en-US" sz="1200"/>
            <a:t>Configuration Management</a:t>
          </a:r>
        </a:p>
      </dgm:t>
    </dgm:pt>
    <dgm:pt modelId="{89CE5038-C3A5-4DD6-A90B-CD8CD2268BFD}" type="parTrans" cxnId="{E36F280A-DA5D-431F-9D4D-2AD6EC605C84}">
      <dgm:prSet/>
      <dgm:spPr/>
      <dgm:t>
        <a:bodyPr/>
        <a:lstStyle/>
        <a:p>
          <a:endParaRPr lang="en-US"/>
        </a:p>
      </dgm:t>
    </dgm:pt>
    <dgm:pt modelId="{C454A0EF-05F7-414B-872F-C78CA0C5D3B2}" type="sibTrans" cxnId="{E36F280A-DA5D-431F-9D4D-2AD6EC605C84}">
      <dgm:prSet/>
      <dgm:spPr/>
      <dgm:t>
        <a:bodyPr/>
        <a:lstStyle/>
        <a:p>
          <a:endParaRPr lang="en-US"/>
        </a:p>
      </dgm:t>
    </dgm:pt>
    <dgm:pt modelId="{7295C4EF-4BA5-4156-904B-E0D47F15B2AE}">
      <dgm:prSet custT="1"/>
      <dgm:spPr/>
      <dgm:t>
        <a:bodyPr/>
        <a:lstStyle/>
        <a:p>
          <a:r>
            <a:rPr lang="en-US" sz="1200"/>
            <a:t>Identification and Authentication</a:t>
          </a:r>
        </a:p>
      </dgm:t>
    </dgm:pt>
    <dgm:pt modelId="{1BDE0BA7-F882-4566-AA49-9B24E854EF29}" type="parTrans" cxnId="{224F347B-D179-4251-B5BE-A3B8A5959FA7}">
      <dgm:prSet/>
      <dgm:spPr/>
      <dgm:t>
        <a:bodyPr/>
        <a:lstStyle/>
        <a:p>
          <a:endParaRPr lang="en-US"/>
        </a:p>
      </dgm:t>
    </dgm:pt>
    <dgm:pt modelId="{8F172377-0061-44AE-BD84-F258D0503073}" type="sibTrans" cxnId="{224F347B-D179-4251-B5BE-A3B8A5959FA7}">
      <dgm:prSet/>
      <dgm:spPr/>
      <dgm:t>
        <a:bodyPr/>
        <a:lstStyle/>
        <a:p>
          <a:endParaRPr lang="en-US"/>
        </a:p>
      </dgm:t>
    </dgm:pt>
    <dgm:pt modelId="{18832EFA-C50E-43E4-9532-E64616904B61}">
      <dgm:prSet custT="1"/>
      <dgm:spPr/>
      <dgm:t>
        <a:bodyPr/>
        <a:lstStyle/>
        <a:p>
          <a:r>
            <a:rPr lang="en-US" sz="1200"/>
            <a:t>Incident Response</a:t>
          </a:r>
        </a:p>
      </dgm:t>
    </dgm:pt>
    <dgm:pt modelId="{30D2D483-939E-441E-933E-78AD8CDFFBC2}" type="parTrans" cxnId="{60183290-4E0F-4B3F-A169-15473F1254BC}">
      <dgm:prSet/>
      <dgm:spPr/>
      <dgm:t>
        <a:bodyPr/>
        <a:lstStyle/>
        <a:p>
          <a:endParaRPr lang="en-US"/>
        </a:p>
      </dgm:t>
    </dgm:pt>
    <dgm:pt modelId="{80A19F32-B977-4EDB-9E69-59C3F94964E5}" type="sibTrans" cxnId="{60183290-4E0F-4B3F-A169-15473F1254BC}">
      <dgm:prSet/>
      <dgm:spPr/>
      <dgm:t>
        <a:bodyPr/>
        <a:lstStyle/>
        <a:p>
          <a:endParaRPr lang="en-US"/>
        </a:p>
      </dgm:t>
    </dgm:pt>
    <dgm:pt modelId="{1406DE6B-23FC-418E-821D-ABA97DF7E04D}">
      <dgm:prSet custT="1"/>
      <dgm:spPr/>
      <dgm:t>
        <a:bodyPr/>
        <a:lstStyle/>
        <a:p>
          <a:r>
            <a:rPr lang="en-US" sz="1200"/>
            <a:t>Matienance</a:t>
          </a:r>
        </a:p>
      </dgm:t>
    </dgm:pt>
    <dgm:pt modelId="{87C8E84D-AD6D-4173-AB38-4CA616616685}" type="parTrans" cxnId="{79403512-EC6A-4592-9D5C-61E6217E619F}">
      <dgm:prSet/>
      <dgm:spPr/>
      <dgm:t>
        <a:bodyPr/>
        <a:lstStyle/>
        <a:p>
          <a:endParaRPr lang="en-US"/>
        </a:p>
      </dgm:t>
    </dgm:pt>
    <dgm:pt modelId="{09B97B10-068B-449F-BD41-98FC6324B856}" type="sibTrans" cxnId="{79403512-EC6A-4592-9D5C-61E6217E619F}">
      <dgm:prSet/>
      <dgm:spPr/>
      <dgm:t>
        <a:bodyPr/>
        <a:lstStyle/>
        <a:p>
          <a:endParaRPr lang="en-US"/>
        </a:p>
      </dgm:t>
    </dgm:pt>
    <dgm:pt modelId="{AA362982-5B8F-478B-B1E9-EF448BA64E90}">
      <dgm:prSet custT="1"/>
      <dgm:spPr/>
      <dgm:t>
        <a:bodyPr/>
        <a:lstStyle/>
        <a:p>
          <a:r>
            <a:rPr lang="en-US" sz="1200" dirty="0"/>
            <a:t>Media Protection</a:t>
          </a:r>
        </a:p>
      </dgm:t>
    </dgm:pt>
    <dgm:pt modelId="{E5599A62-FAB2-4094-BDC7-9FA014972171}" type="parTrans" cxnId="{6844733E-7B87-43B6-B1F7-A79E1D3E6512}">
      <dgm:prSet/>
      <dgm:spPr/>
      <dgm:t>
        <a:bodyPr/>
        <a:lstStyle/>
        <a:p>
          <a:endParaRPr lang="en-US"/>
        </a:p>
      </dgm:t>
    </dgm:pt>
    <dgm:pt modelId="{9572AB1B-8C5C-42B9-8264-003317F367B8}" type="sibTrans" cxnId="{6844733E-7B87-43B6-B1F7-A79E1D3E6512}">
      <dgm:prSet/>
      <dgm:spPr/>
      <dgm:t>
        <a:bodyPr/>
        <a:lstStyle/>
        <a:p>
          <a:endParaRPr lang="en-US"/>
        </a:p>
      </dgm:t>
    </dgm:pt>
    <dgm:pt modelId="{2B5CBDA9-3C55-4E3E-A01F-96E4F9DCF330}">
      <dgm:prSet custT="1"/>
      <dgm:spPr/>
      <dgm:t>
        <a:bodyPr/>
        <a:lstStyle/>
        <a:p>
          <a:r>
            <a:rPr lang="en-US" sz="1200"/>
            <a:t>Physical Protection</a:t>
          </a:r>
        </a:p>
      </dgm:t>
    </dgm:pt>
    <dgm:pt modelId="{D9D7FB44-2C33-41A8-8941-B3724F99546D}" type="parTrans" cxnId="{6C8ACE9E-BA77-4AE8-BA56-1EBF6CEBFCA0}">
      <dgm:prSet/>
      <dgm:spPr/>
      <dgm:t>
        <a:bodyPr/>
        <a:lstStyle/>
        <a:p>
          <a:endParaRPr lang="en-US"/>
        </a:p>
      </dgm:t>
    </dgm:pt>
    <dgm:pt modelId="{F4458823-E1D6-46F8-A5C0-54073A13EB13}" type="sibTrans" cxnId="{6C8ACE9E-BA77-4AE8-BA56-1EBF6CEBFCA0}">
      <dgm:prSet/>
      <dgm:spPr/>
      <dgm:t>
        <a:bodyPr/>
        <a:lstStyle/>
        <a:p>
          <a:endParaRPr lang="en-US"/>
        </a:p>
      </dgm:t>
    </dgm:pt>
    <dgm:pt modelId="{DC6642AB-86A1-4489-BEB2-9897D8F7B179}">
      <dgm:prSet custT="1"/>
      <dgm:spPr/>
      <dgm:t>
        <a:bodyPr/>
        <a:lstStyle/>
        <a:p>
          <a:r>
            <a:rPr lang="en-US" sz="1200"/>
            <a:t>Risk Assessment</a:t>
          </a:r>
        </a:p>
      </dgm:t>
    </dgm:pt>
    <dgm:pt modelId="{7C884DF1-D757-4402-92EE-F636FFDCA431}" type="parTrans" cxnId="{25D65572-F800-4FE1-86DF-693AD1CF47AF}">
      <dgm:prSet/>
      <dgm:spPr/>
      <dgm:t>
        <a:bodyPr/>
        <a:lstStyle/>
        <a:p>
          <a:endParaRPr lang="en-US"/>
        </a:p>
      </dgm:t>
    </dgm:pt>
    <dgm:pt modelId="{A6FEE7CC-4761-4CD6-BA1F-5101A89A5B08}" type="sibTrans" cxnId="{25D65572-F800-4FE1-86DF-693AD1CF47AF}">
      <dgm:prSet/>
      <dgm:spPr/>
      <dgm:t>
        <a:bodyPr/>
        <a:lstStyle/>
        <a:p>
          <a:endParaRPr lang="en-US"/>
        </a:p>
      </dgm:t>
    </dgm:pt>
    <dgm:pt modelId="{2A9C3F04-F16D-40A0-869D-C43AF4B6DC95}">
      <dgm:prSet custT="1"/>
      <dgm:spPr/>
      <dgm:t>
        <a:bodyPr/>
        <a:lstStyle/>
        <a:p>
          <a:r>
            <a:rPr lang="en-US" sz="1200" dirty="0"/>
            <a:t>Security Assessment</a:t>
          </a:r>
        </a:p>
      </dgm:t>
    </dgm:pt>
    <dgm:pt modelId="{EEFC3397-2D9E-42F2-B3E0-FB91BB3DFDB0}" type="parTrans" cxnId="{F726C542-C154-4062-9035-07D331218BFD}">
      <dgm:prSet/>
      <dgm:spPr/>
      <dgm:t>
        <a:bodyPr/>
        <a:lstStyle/>
        <a:p>
          <a:endParaRPr lang="en-US"/>
        </a:p>
      </dgm:t>
    </dgm:pt>
    <dgm:pt modelId="{E1BE606F-132A-4C66-B55A-991447CD69B8}" type="sibTrans" cxnId="{F726C542-C154-4062-9035-07D331218BFD}">
      <dgm:prSet/>
      <dgm:spPr/>
      <dgm:t>
        <a:bodyPr/>
        <a:lstStyle/>
        <a:p>
          <a:endParaRPr lang="en-US"/>
        </a:p>
      </dgm:t>
    </dgm:pt>
    <dgm:pt modelId="{07D208D5-4A6F-4693-AF28-23FCF7ED055A}">
      <dgm:prSet custT="1"/>
      <dgm:spPr/>
      <dgm:t>
        <a:bodyPr/>
        <a:lstStyle/>
        <a:p>
          <a:r>
            <a:rPr lang="en-US" sz="1200" dirty="0"/>
            <a:t>System and Communications Protection</a:t>
          </a:r>
        </a:p>
      </dgm:t>
    </dgm:pt>
    <dgm:pt modelId="{DA3F7AC2-7B12-4A81-997B-E78F72F17522}" type="parTrans" cxnId="{EB1A175F-175A-4CE1-9937-600DECDA13D3}">
      <dgm:prSet/>
      <dgm:spPr/>
      <dgm:t>
        <a:bodyPr/>
        <a:lstStyle/>
        <a:p>
          <a:endParaRPr lang="en-US"/>
        </a:p>
      </dgm:t>
    </dgm:pt>
    <dgm:pt modelId="{52869726-4EB5-4F48-94D7-DC38BA37F138}" type="sibTrans" cxnId="{EB1A175F-175A-4CE1-9937-600DECDA13D3}">
      <dgm:prSet/>
      <dgm:spPr/>
      <dgm:t>
        <a:bodyPr/>
        <a:lstStyle/>
        <a:p>
          <a:endParaRPr lang="en-US"/>
        </a:p>
      </dgm:t>
    </dgm:pt>
    <dgm:pt modelId="{11DEABCC-9B7E-4FD4-8702-8A4744F52E95}">
      <dgm:prSet custT="1"/>
      <dgm:spPr/>
      <dgm:t>
        <a:bodyPr/>
        <a:lstStyle/>
        <a:p>
          <a:r>
            <a:rPr lang="en-US" sz="1200"/>
            <a:t>Personnel Security</a:t>
          </a:r>
        </a:p>
      </dgm:t>
    </dgm:pt>
    <dgm:pt modelId="{09AAE832-1B1B-426D-9146-0E914801640A}" type="sibTrans" cxnId="{81155FE2-4B1C-4D30-984B-D691DCD72A8A}">
      <dgm:prSet/>
      <dgm:spPr/>
      <dgm:t>
        <a:bodyPr/>
        <a:lstStyle/>
        <a:p>
          <a:endParaRPr lang="en-US"/>
        </a:p>
      </dgm:t>
    </dgm:pt>
    <dgm:pt modelId="{FD8A58B1-6B56-47BC-8F79-7A9AC808AC43}" type="parTrans" cxnId="{81155FE2-4B1C-4D30-984B-D691DCD72A8A}">
      <dgm:prSet/>
      <dgm:spPr/>
      <dgm:t>
        <a:bodyPr/>
        <a:lstStyle/>
        <a:p>
          <a:endParaRPr lang="en-US"/>
        </a:p>
      </dgm:t>
    </dgm:pt>
    <dgm:pt modelId="{AB6F9A32-6FF4-4969-8521-BBDA1CF214C8}">
      <dgm:prSet custT="1"/>
      <dgm:spPr/>
      <dgm:t>
        <a:bodyPr/>
        <a:lstStyle/>
        <a:p>
          <a:r>
            <a:rPr lang="en-US" sz="1200" dirty="0"/>
            <a:t>System and Information </a:t>
          </a:r>
        </a:p>
      </dgm:t>
    </dgm:pt>
    <dgm:pt modelId="{AC0B1B4E-478D-4AFE-824A-7D4B1950919D}" type="parTrans" cxnId="{CD31D919-787B-4C25-AE84-4A8AF3BCA5C1}">
      <dgm:prSet/>
      <dgm:spPr/>
      <dgm:t>
        <a:bodyPr/>
        <a:lstStyle/>
        <a:p>
          <a:endParaRPr lang="en-US"/>
        </a:p>
      </dgm:t>
    </dgm:pt>
    <dgm:pt modelId="{E6332E2D-96AF-4E56-8B6B-83ADD2955C12}" type="sibTrans" cxnId="{CD31D919-787B-4C25-AE84-4A8AF3BCA5C1}">
      <dgm:prSet/>
      <dgm:spPr/>
      <dgm:t>
        <a:bodyPr/>
        <a:lstStyle/>
        <a:p>
          <a:endParaRPr lang="en-US"/>
        </a:p>
      </dgm:t>
    </dgm:pt>
    <dgm:pt modelId="{1A41F0D2-3CFE-4017-904B-8A4F1A6648DE}" type="pres">
      <dgm:prSet presAssocID="{3483539E-30EB-4904-82B2-145E178F3625}" presName="diagram" presStyleCnt="0">
        <dgm:presLayoutVars>
          <dgm:dir/>
          <dgm:resizeHandles val="exact"/>
        </dgm:presLayoutVars>
      </dgm:prSet>
      <dgm:spPr/>
    </dgm:pt>
    <dgm:pt modelId="{59DCF787-51F1-484C-B354-75F142581937}" type="pres">
      <dgm:prSet presAssocID="{4AABF351-70A5-4EC4-BCDB-C62F69A23EA8}" presName="node" presStyleLbl="node1" presStyleIdx="0" presStyleCnt="14">
        <dgm:presLayoutVars>
          <dgm:bulletEnabled val="1"/>
        </dgm:presLayoutVars>
      </dgm:prSet>
      <dgm:spPr/>
    </dgm:pt>
    <dgm:pt modelId="{113C0591-99C2-498F-AFD5-FD576C9B29A9}" type="pres">
      <dgm:prSet presAssocID="{3378B4A4-A443-4E57-81C9-C77FAB1E0CBC}" presName="sibTrans" presStyleCnt="0"/>
      <dgm:spPr/>
    </dgm:pt>
    <dgm:pt modelId="{D3ADEE5A-A418-49FE-9FCB-510B4A3E4CE7}" type="pres">
      <dgm:prSet presAssocID="{FD733B1C-C2D1-4F0C-9C78-D75B3D47B677}" presName="node" presStyleLbl="node1" presStyleIdx="1" presStyleCnt="14">
        <dgm:presLayoutVars>
          <dgm:bulletEnabled val="1"/>
        </dgm:presLayoutVars>
      </dgm:prSet>
      <dgm:spPr/>
    </dgm:pt>
    <dgm:pt modelId="{664ECF49-4F39-4CB5-B327-27B55B52098F}" type="pres">
      <dgm:prSet presAssocID="{1FD543A6-A242-4096-BA93-5D4F127D7148}" presName="sibTrans" presStyleCnt="0"/>
      <dgm:spPr/>
    </dgm:pt>
    <dgm:pt modelId="{8B3E5065-D5D7-4437-A9D5-29DF94D416AB}" type="pres">
      <dgm:prSet presAssocID="{5EAEBDAC-EC2C-4C65-93BD-F9759C4BE70B}" presName="node" presStyleLbl="node1" presStyleIdx="2" presStyleCnt="14">
        <dgm:presLayoutVars>
          <dgm:bulletEnabled val="1"/>
        </dgm:presLayoutVars>
      </dgm:prSet>
      <dgm:spPr/>
    </dgm:pt>
    <dgm:pt modelId="{A9C3EDD4-13B8-4152-9B9F-D73BAC2AE0DB}" type="pres">
      <dgm:prSet presAssocID="{24BA3995-C5AD-4FA1-BAD5-BFE6A827079D}" presName="sibTrans" presStyleCnt="0"/>
      <dgm:spPr/>
    </dgm:pt>
    <dgm:pt modelId="{16639487-900F-4BC9-9446-58E8DDBBEA79}" type="pres">
      <dgm:prSet presAssocID="{718DD761-DD7A-4016-881C-7B2411E30A5D}" presName="node" presStyleLbl="node1" presStyleIdx="3" presStyleCnt="14">
        <dgm:presLayoutVars>
          <dgm:bulletEnabled val="1"/>
        </dgm:presLayoutVars>
      </dgm:prSet>
      <dgm:spPr/>
    </dgm:pt>
    <dgm:pt modelId="{6FDA9DBF-0140-45B0-B45D-144F61A253FE}" type="pres">
      <dgm:prSet presAssocID="{C454A0EF-05F7-414B-872F-C78CA0C5D3B2}" presName="sibTrans" presStyleCnt="0"/>
      <dgm:spPr/>
    </dgm:pt>
    <dgm:pt modelId="{B39F101B-5AF7-40C6-8BF7-F1CA98520740}" type="pres">
      <dgm:prSet presAssocID="{7295C4EF-4BA5-4156-904B-E0D47F15B2AE}" presName="node" presStyleLbl="node1" presStyleIdx="4" presStyleCnt="14">
        <dgm:presLayoutVars>
          <dgm:bulletEnabled val="1"/>
        </dgm:presLayoutVars>
      </dgm:prSet>
      <dgm:spPr/>
    </dgm:pt>
    <dgm:pt modelId="{A9D342A3-688D-4571-9BF2-1991B8C04395}" type="pres">
      <dgm:prSet presAssocID="{8F172377-0061-44AE-BD84-F258D0503073}" presName="sibTrans" presStyleCnt="0"/>
      <dgm:spPr/>
    </dgm:pt>
    <dgm:pt modelId="{7A8E1D4C-D109-4A3F-9492-D31F86E27D0F}" type="pres">
      <dgm:prSet presAssocID="{18832EFA-C50E-43E4-9532-E64616904B61}" presName="node" presStyleLbl="node1" presStyleIdx="5" presStyleCnt="14">
        <dgm:presLayoutVars>
          <dgm:bulletEnabled val="1"/>
        </dgm:presLayoutVars>
      </dgm:prSet>
      <dgm:spPr/>
    </dgm:pt>
    <dgm:pt modelId="{58E56B38-588C-45A7-811D-25FA9E7C331C}" type="pres">
      <dgm:prSet presAssocID="{80A19F32-B977-4EDB-9E69-59C3F94964E5}" presName="sibTrans" presStyleCnt="0"/>
      <dgm:spPr/>
    </dgm:pt>
    <dgm:pt modelId="{315056AD-8D41-49A1-A95C-AF9B7E7B6F87}" type="pres">
      <dgm:prSet presAssocID="{1406DE6B-23FC-418E-821D-ABA97DF7E04D}" presName="node" presStyleLbl="node1" presStyleIdx="6" presStyleCnt="14">
        <dgm:presLayoutVars>
          <dgm:bulletEnabled val="1"/>
        </dgm:presLayoutVars>
      </dgm:prSet>
      <dgm:spPr/>
    </dgm:pt>
    <dgm:pt modelId="{AD82EF06-9796-4EFA-85D2-67D4FA8F1E8B}" type="pres">
      <dgm:prSet presAssocID="{09B97B10-068B-449F-BD41-98FC6324B856}" presName="sibTrans" presStyleCnt="0"/>
      <dgm:spPr/>
    </dgm:pt>
    <dgm:pt modelId="{BCC9879D-8CF2-44F6-9D31-C80361BE8710}" type="pres">
      <dgm:prSet presAssocID="{AA362982-5B8F-478B-B1E9-EF448BA64E90}" presName="node" presStyleLbl="node1" presStyleIdx="7" presStyleCnt="14">
        <dgm:presLayoutVars>
          <dgm:bulletEnabled val="1"/>
        </dgm:presLayoutVars>
      </dgm:prSet>
      <dgm:spPr/>
    </dgm:pt>
    <dgm:pt modelId="{B1873F26-DEAB-4289-AA91-1130DFF21EE2}" type="pres">
      <dgm:prSet presAssocID="{9572AB1B-8C5C-42B9-8264-003317F367B8}" presName="sibTrans" presStyleCnt="0"/>
      <dgm:spPr/>
    </dgm:pt>
    <dgm:pt modelId="{C6E42EB3-8E6B-4FCF-A88B-33A983F0135D}" type="pres">
      <dgm:prSet presAssocID="{11DEABCC-9B7E-4FD4-8702-8A4744F52E95}" presName="node" presStyleLbl="node1" presStyleIdx="8" presStyleCnt="14">
        <dgm:presLayoutVars>
          <dgm:bulletEnabled val="1"/>
        </dgm:presLayoutVars>
      </dgm:prSet>
      <dgm:spPr/>
    </dgm:pt>
    <dgm:pt modelId="{A354C9B1-5F8B-496F-BF95-93A00D2E8C9A}" type="pres">
      <dgm:prSet presAssocID="{09AAE832-1B1B-426D-9146-0E914801640A}" presName="sibTrans" presStyleCnt="0"/>
      <dgm:spPr/>
    </dgm:pt>
    <dgm:pt modelId="{FBB2EE1E-33B4-43CE-A109-FF0380DAB369}" type="pres">
      <dgm:prSet presAssocID="{2B5CBDA9-3C55-4E3E-A01F-96E4F9DCF330}" presName="node" presStyleLbl="node1" presStyleIdx="9" presStyleCnt="14">
        <dgm:presLayoutVars>
          <dgm:bulletEnabled val="1"/>
        </dgm:presLayoutVars>
      </dgm:prSet>
      <dgm:spPr/>
    </dgm:pt>
    <dgm:pt modelId="{DE53BF46-169F-48F8-9C62-FAC37F52FE30}" type="pres">
      <dgm:prSet presAssocID="{F4458823-E1D6-46F8-A5C0-54073A13EB13}" presName="sibTrans" presStyleCnt="0"/>
      <dgm:spPr/>
    </dgm:pt>
    <dgm:pt modelId="{632D0C79-8F24-4C11-98F6-0FDB4CD90E65}" type="pres">
      <dgm:prSet presAssocID="{DC6642AB-86A1-4489-BEB2-9897D8F7B179}" presName="node" presStyleLbl="node1" presStyleIdx="10" presStyleCnt="14">
        <dgm:presLayoutVars>
          <dgm:bulletEnabled val="1"/>
        </dgm:presLayoutVars>
      </dgm:prSet>
      <dgm:spPr/>
    </dgm:pt>
    <dgm:pt modelId="{B7FE675C-C9FA-4CAA-8CE6-86FDD73259E3}" type="pres">
      <dgm:prSet presAssocID="{A6FEE7CC-4761-4CD6-BA1F-5101A89A5B08}" presName="sibTrans" presStyleCnt="0"/>
      <dgm:spPr/>
    </dgm:pt>
    <dgm:pt modelId="{2787837C-F1CF-4FF5-82CB-E7B3C711BA63}" type="pres">
      <dgm:prSet presAssocID="{2A9C3F04-F16D-40A0-869D-C43AF4B6DC95}" presName="node" presStyleLbl="node1" presStyleIdx="11" presStyleCnt="14">
        <dgm:presLayoutVars>
          <dgm:bulletEnabled val="1"/>
        </dgm:presLayoutVars>
      </dgm:prSet>
      <dgm:spPr/>
    </dgm:pt>
    <dgm:pt modelId="{36D9A99C-4C84-4E60-9898-E6F1678F0C0A}" type="pres">
      <dgm:prSet presAssocID="{E1BE606F-132A-4C66-B55A-991447CD69B8}" presName="sibTrans" presStyleCnt="0"/>
      <dgm:spPr/>
    </dgm:pt>
    <dgm:pt modelId="{D9766945-94C4-4C7F-8A1F-6D055B0695AB}" type="pres">
      <dgm:prSet presAssocID="{07D208D5-4A6F-4693-AF28-23FCF7ED055A}" presName="node" presStyleLbl="node1" presStyleIdx="12" presStyleCnt="14">
        <dgm:presLayoutVars>
          <dgm:bulletEnabled val="1"/>
        </dgm:presLayoutVars>
      </dgm:prSet>
      <dgm:spPr/>
    </dgm:pt>
    <dgm:pt modelId="{6D0B399B-29A9-4C4D-8776-9138BA293507}" type="pres">
      <dgm:prSet presAssocID="{52869726-4EB5-4F48-94D7-DC38BA37F138}" presName="sibTrans" presStyleCnt="0"/>
      <dgm:spPr/>
    </dgm:pt>
    <dgm:pt modelId="{FC21B36D-F7FC-4D9C-8DE6-5C7E205E04EF}" type="pres">
      <dgm:prSet presAssocID="{AB6F9A32-6FF4-4969-8521-BBDA1CF214C8}" presName="node" presStyleLbl="node1" presStyleIdx="13" presStyleCnt="14">
        <dgm:presLayoutVars>
          <dgm:bulletEnabled val="1"/>
        </dgm:presLayoutVars>
      </dgm:prSet>
      <dgm:spPr/>
    </dgm:pt>
  </dgm:ptLst>
  <dgm:cxnLst>
    <dgm:cxn modelId="{A4221801-54C5-4FF8-8E86-1DCB7763CF93}" type="presOf" srcId="{FD733B1C-C2D1-4F0C-9C78-D75B3D47B677}" destId="{D3ADEE5A-A418-49FE-9FCB-510B4A3E4CE7}" srcOrd="0" destOrd="0" presId="urn:microsoft.com/office/officeart/2005/8/layout/default"/>
    <dgm:cxn modelId="{E36F280A-DA5D-431F-9D4D-2AD6EC605C84}" srcId="{3483539E-30EB-4904-82B2-145E178F3625}" destId="{718DD761-DD7A-4016-881C-7B2411E30A5D}" srcOrd="3" destOrd="0" parTransId="{89CE5038-C3A5-4DD6-A90B-CD8CD2268BFD}" sibTransId="{C454A0EF-05F7-414B-872F-C78CA0C5D3B2}"/>
    <dgm:cxn modelId="{79403512-EC6A-4592-9D5C-61E6217E619F}" srcId="{3483539E-30EB-4904-82B2-145E178F3625}" destId="{1406DE6B-23FC-418E-821D-ABA97DF7E04D}" srcOrd="6" destOrd="0" parTransId="{87C8E84D-AD6D-4173-AB38-4CA616616685}" sibTransId="{09B97B10-068B-449F-BD41-98FC6324B856}"/>
    <dgm:cxn modelId="{CD31D919-787B-4C25-AE84-4A8AF3BCA5C1}" srcId="{3483539E-30EB-4904-82B2-145E178F3625}" destId="{AB6F9A32-6FF4-4969-8521-BBDA1CF214C8}" srcOrd="13" destOrd="0" parTransId="{AC0B1B4E-478D-4AFE-824A-7D4B1950919D}" sibTransId="{E6332E2D-96AF-4E56-8B6B-83ADD2955C12}"/>
    <dgm:cxn modelId="{868A4D21-72ED-4251-8DB0-5DCF946B6FAA}" type="presOf" srcId="{3483539E-30EB-4904-82B2-145E178F3625}" destId="{1A41F0D2-3CFE-4017-904B-8A4F1A6648DE}" srcOrd="0" destOrd="0" presId="urn:microsoft.com/office/officeart/2005/8/layout/default"/>
    <dgm:cxn modelId="{FE610825-E924-487B-9143-1AA65912783E}" srcId="{3483539E-30EB-4904-82B2-145E178F3625}" destId="{4AABF351-70A5-4EC4-BCDB-C62F69A23EA8}" srcOrd="0" destOrd="0" parTransId="{79784216-E3B9-43CB-A504-FA69221051F3}" sibTransId="{3378B4A4-A443-4E57-81C9-C77FAB1E0CBC}"/>
    <dgm:cxn modelId="{3032A92B-0F2C-41A8-B645-436006DDDCA1}" type="presOf" srcId="{2B5CBDA9-3C55-4E3E-A01F-96E4F9DCF330}" destId="{FBB2EE1E-33B4-43CE-A109-FF0380DAB369}" srcOrd="0" destOrd="0" presId="urn:microsoft.com/office/officeart/2005/8/layout/default"/>
    <dgm:cxn modelId="{6844733E-7B87-43B6-B1F7-A79E1D3E6512}" srcId="{3483539E-30EB-4904-82B2-145E178F3625}" destId="{AA362982-5B8F-478B-B1E9-EF448BA64E90}" srcOrd="7" destOrd="0" parTransId="{E5599A62-FAB2-4094-BDC7-9FA014972171}" sibTransId="{9572AB1B-8C5C-42B9-8264-003317F367B8}"/>
    <dgm:cxn modelId="{EB1A175F-175A-4CE1-9937-600DECDA13D3}" srcId="{3483539E-30EB-4904-82B2-145E178F3625}" destId="{07D208D5-4A6F-4693-AF28-23FCF7ED055A}" srcOrd="12" destOrd="0" parTransId="{DA3F7AC2-7B12-4A81-997B-E78F72F17522}" sibTransId="{52869726-4EB5-4F48-94D7-DC38BA37F138}"/>
    <dgm:cxn modelId="{F726C542-C154-4062-9035-07D331218BFD}" srcId="{3483539E-30EB-4904-82B2-145E178F3625}" destId="{2A9C3F04-F16D-40A0-869D-C43AF4B6DC95}" srcOrd="11" destOrd="0" parTransId="{EEFC3397-2D9E-42F2-B3E0-FB91BB3DFDB0}" sibTransId="{E1BE606F-132A-4C66-B55A-991447CD69B8}"/>
    <dgm:cxn modelId="{9FDA8865-D50F-4550-94BE-C1FA1BFF7565}" srcId="{3483539E-30EB-4904-82B2-145E178F3625}" destId="{FD733B1C-C2D1-4F0C-9C78-D75B3D47B677}" srcOrd="1" destOrd="0" parTransId="{F9A48F8A-8F87-4C6E-81B5-6556B01CE8A7}" sibTransId="{1FD543A6-A242-4096-BA93-5D4F127D7148}"/>
    <dgm:cxn modelId="{1ADB9745-6093-4151-938C-9857BFD1D6F5}" type="presOf" srcId="{2A9C3F04-F16D-40A0-869D-C43AF4B6DC95}" destId="{2787837C-F1CF-4FF5-82CB-E7B3C711BA63}" srcOrd="0" destOrd="0" presId="urn:microsoft.com/office/officeart/2005/8/layout/default"/>
    <dgm:cxn modelId="{FC978047-A9E9-4AF2-9BA5-1ECEDDF333D3}" type="presOf" srcId="{07D208D5-4A6F-4693-AF28-23FCF7ED055A}" destId="{D9766945-94C4-4C7F-8A1F-6D055B0695AB}" srcOrd="0" destOrd="0" presId="urn:microsoft.com/office/officeart/2005/8/layout/default"/>
    <dgm:cxn modelId="{D9E65248-A56B-4C70-A494-561C3F520C00}" type="presOf" srcId="{AB6F9A32-6FF4-4969-8521-BBDA1CF214C8}" destId="{FC21B36D-F7FC-4D9C-8DE6-5C7E205E04EF}" srcOrd="0" destOrd="0" presId="urn:microsoft.com/office/officeart/2005/8/layout/default"/>
    <dgm:cxn modelId="{25D65572-F800-4FE1-86DF-693AD1CF47AF}" srcId="{3483539E-30EB-4904-82B2-145E178F3625}" destId="{DC6642AB-86A1-4489-BEB2-9897D8F7B179}" srcOrd="10" destOrd="0" parTransId="{7C884DF1-D757-4402-92EE-F636FFDCA431}" sibTransId="{A6FEE7CC-4761-4CD6-BA1F-5101A89A5B08}"/>
    <dgm:cxn modelId="{224F347B-D179-4251-B5BE-A3B8A5959FA7}" srcId="{3483539E-30EB-4904-82B2-145E178F3625}" destId="{7295C4EF-4BA5-4156-904B-E0D47F15B2AE}" srcOrd="4" destOrd="0" parTransId="{1BDE0BA7-F882-4566-AA49-9B24E854EF29}" sibTransId="{8F172377-0061-44AE-BD84-F258D0503073}"/>
    <dgm:cxn modelId="{6FA8F78B-060B-4153-9E92-1D9FFB247DEA}" type="presOf" srcId="{AA362982-5B8F-478B-B1E9-EF448BA64E90}" destId="{BCC9879D-8CF2-44F6-9D31-C80361BE8710}" srcOrd="0" destOrd="0" presId="urn:microsoft.com/office/officeart/2005/8/layout/default"/>
    <dgm:cxn modelId="{0CDD388C-E017-4C18-8D8D-F8749178569E}" type="presOf" srcId="{7295C4EF-4BA5-4156-904B-E0D47F15B2AE}" destId="{B39F101B-5AF7-40C6-8BF7-F1CA98520740}" srcOrd="0" destOrd="0" presId="urn:microsoft.com/office/officeart/2005/8/layout/default"/>
    <dgm:cxn modelId="{60183290-4E0F-4B3F-A169-15473F1254BC}" srcId="{3483539E-30EB-4904-82B2-145E178F3625}" destId="{18832EFA-C50E-43E4-9532-E64616904B61}" srcOrd="5" destOrd="0" parTransId="{30D2D483-939E-441E-933E-78AD8CDFFBC2}" sibTransId="{80A19F32-B977-4EDB-9E69-59C3F94964E5}"/>
    <dgm:cxn modelId="{071B7E9A-EC01-4333-92AB-281D32B35A6B}" type="presOf" srcId="{718DD761-DD7A-4016-881C-7B2411E30A5D}" destId="{16639487-900F-4BC9-9446-58E8DDBBEA79}" srcOrd="0" destOrd="0" presId="urn:microsoft.com/office/officeart/2005/8/layout/default"/>
    <dgm:cxn modelId="{6C8ACE9E-BA77-4AE8-BA56-1EBF6CEBFCA0}" srcId="{3483539E-30EB-4904-82B2-145E178F3625}" destId="{2B5CBDA9-3C55-4E3E-A01F-96E4F9DCF330}" srcOrd="9" destOrd="0" parTransId="{D9D7FB44-2C33-41A8-8941-B3724F99546D}" sibTransId="{F4458823-E1D6-46F8-A5C0-54073A13EB13}"/>
    <dgm:cxn modelId="{4D2DBCB8-B03B-4683-A06F-CB8C22ABA623}" type="presOf" srcId="{5EAEBDAC-EC2C-4C65-93BD-F9759C4BE70B}" destId="{8B3E5065-D5D7-4437-A9D5-29DF94D416AB}" srcOrd="0" destOrd="0" presId="urn:microsoft.com/office/officeart/2005/8/layout/default"/>
    <dgm:cxn modelId="{3A96AFBF-CCF9-4E6C-BE9D-49A566C1834D}" srcId="{3483539E-30EB-4904-82B2-145E178F3625}" destId="{5EAEBDAC-EC2C-4C65-93BD-F9759C4BE70B}" srcOrd="2" destOrd="0" parTransId="{C348C632-568B-4309-9648-AFB447F385E5}" sibTransId="{24BA3995-C5AD-4FA1-BAD5-BFE6A827079D}"/>
    <dgm:cxn modelId="{6D0099D1-7C3C-4C99-9E53-DEE6C5060B13}" type="presOf" srcId="{1406DE6B-23FC-418E-821D-ABA97DF7E04D}" destId="{315056AD-8D41-49A1-A95C-AF9B7E7B6F87}" srcOrd="0" destOrd="0" presId="urn:microsoft.com/office/officeart/2005/8/layout/default"/>
    <dgm:cxn modelId="{C9ED0DD5-432A-473A-8FC9-35391798735C}" type="presOf" srcId="{11DEABCC-9B7E-4FD4-8702-8A4744F52E95}" destId="{C6E42EB3-8E6B-4FCF-A88B-33A983F0135D}" srcOrd="0" destOrd="0" presId="urn:microsoft.com/office/officeart/2005/8/layout/default"/>
    <dgm:cxn modelId="{5F8918DF-835C-4E95-8958-3A9FA19410E8}" type="presOf" srcId="{18832EFA-C50E-43E4-9532-E64616904B61}" destId="{7A8E1D4C-D109-4A3F-9492-D31F86E27D0F}" srcOrd="0" destOrd="0" presId="urn:microsoft.com/office/officeart/2005/8/layout/default"/>
    <dgm:cxn modelId="{81155FE2-4B1C-4D30-984B-D691DCD72A8A}" srcId="{3483539E-30EB-4904-82B2-145E178F3625}" destId="{11DEABCC-9B7E-4FD4-8702-8A4744F52E95}" srcOrd="8" destOrd="0" parTransId="{FD8A58B1-6B56-47BC-8F79-7A9AC808AC43}" sibTransId="{09AAE832-1B1B-426D-9146-0E914801640A}"/>
    <dgm:cxn modelId="{37C6F3E2-EBF1-4127-982F-4672A1749217}" type="presOf" srcId="{4AABF351-70A5-4EC4-BCDB-C62F69A23EA8}" destId="{59DCF787-51F1-484C-B354-75F142581937}" srcOrd="0" destOrd="0" presId="urn:microsoft.com/office/officeart/2005/8/layout/default"/>
    <dgm:cxn modelId="{AFF2F5EE-0136-4590-8E4F-C374868CF7F9}" type="presOf" srcId="{DC6642AB-86A1-4489-BEB2-9897D8F7B179}" destId="{632D0C79-8F24-4C11-98F6-0FDB4CD90E65}" srcOrd="0" destOrd="0" presId="urn:microsoft.com/office/officeart/2005/8/layout/default"/>
    <dgm:cxn modelId="{3154B022-1AB0-4073-BCCF-D556323E5F60}" type="presParOf" srcId="{1A41F0D2-3CFE-4017-904B-8A4F1A6648DE}" destId="{59DCF787-51F1-484C-B354-75F142581937}" srcOrd="0" destOrd="0" presId="urn:microsoft.com/office/officeart/2005/8/layout/default"/>
    <dgm:cxn modelId="{E2D90D28-0D18-44F1-8345-21E27B343233}" type="presParOf" srcId="{1A41F0D2-3CFE-4017-904B-8A4F1A6648DE}" destId="{113C0591-99C2-498F-AFD5-FD576C9B29A9}" srcOrd="1" destOrd="0" presId="urn:microsoft.com/office/officeart/2005/8/layout/default"/>
    <dgm:cxn modelId="{069A3154-81AF-407F-9F79-96BE7BAB3D9B}" type="presParOf" srcId="{1A41F0D2-3CFE-4017-904B-8A4F1A6648DE}" destId="{D3ADEE5A-A418-49FE-9FCB-510B4A3E4CE7}" srcOrd="2" destOrd="0" presId="urn:microsoft.com/office/officeart/2005/8/layout/default"/>
    <dgm:cxn modelId="{124AC06E-93A8-449F-8355-3E7155C6F5B8}" type="presParOf" srcId="{1A41F0D2-3CFE-4017-904B-8A4F1A6648DE}" destId="{664ECF49-4F39-4CB5-B327-27B55B52098F}" srcOrd="3" destOrd="0" presId="urn:microsoft.com/office/officeart/2005/8/layout/default"/>
    <dgm:cxn modelId="{E4DD8A6D-2A0C-4DD9-89BA-23892338A9C7}" type="presParOf" srcId="{1A41F0D2-3CFE-4017-904B-8A4F1A6648DE}" destId="{8B3E5065-D5D7-4437-A9D5-29DF94D416AB}" srcOrd="4" destOrd="0" presId="urn:microsoft.com/office/officeart/2005/8/layout/default"/>
    <dgm:cxn modelId="{3E16C0E0-A1FB-460C-BE43-61D96D58A702}" type="presParOf" srcId="{1A41F0D2-3CFE-4017-904B-8A4F1A6648DE}" destId="{A9C3EDD4-13B8-4152-9B9F-D73BAC2AE0DB}" srcOrd="5" destOrd="0" presId="urn:microsoft.com/office/officeart/2005/8/layout/default"/>
    <dgm:cxn modelId="{4C1068F4-120E-4D10-95B4-20DAF863DBB9}" type="presParOf" srcId="{1A41F0D2-3CFE-4017-904B-8A4F1A6648DE}" destId="{16639487-900F-4BC9-9446-58E8DDBBEA79}" srcOrd="6" destOrd="0" presId="urn:microsoft.com/office/officeart/2005/8/layout/default"/>
    <dgm:cxn modelId="{000C60CF-AE79-47FD-9BF1-423205397655}" type="presParOf" srcId="{1A41F0D2-3CFE-4017-904B-8A4F1A6648DE}" destId="{6FDA9DBF-0140-45B0-B45D-144F61A253FE}" srcOrd="7" destOrd="0" presId="urn:microsoft.com/office/officeart/2005/8/layout/default"/>
    <dgm:cxn modelId="{28330EF4-1BEF-4FFE-882D-3D0F6C15A83F}" type="presParOf" srcId="{1A41F0D2-3CFE-4017-904B-8A4F1A6648DE}" destId="{B39F101B-5AF7-40C6-8BF7-F1CA98520740}" srcOrd="8" destOrd="0" presId="urn:microsoft.com/office/officeart/2005/8/layout/default"/>
    <dgm:cxn modelId="{BFD223F2-6CF5-4FA1-897B-0BF25425B123}" type="presParOf" srcId="{1A41F0D2-3CFE-4017-904B-8A4F1A6648DE}" destId="{A9D342A3-688D-4571-9BF2-1991B8C04395}" srcOrd="9" destOrd="0" presId="urn:microsoft.com/office/officeart/2005/8/layout/default"/>
    <dgm:cxn modelId="{7BD4B6A3-734E-4178-8B8D-B043601450E4}" type="presParOf" srcId="{1A41F0D2-3CFE-4017-904B-8A4F1A6648DE}" destId="{7A8E1D4C-D109-4A3F-9492-D31F86E27D0F}" srcOrd="10" destOrd="0" presId="urn:microsoft.com/office/officeart/2005/8/layout/default"/>
    <dgm:cxn modelId="{89A6AC8B-BAAB-41B9-83FE-6253B2FCFD4C}" type="presParOf" srcId="{1A41F0D2-3CFE-4017-904B-8A4F1A6648DE}" destId="{58E56B38-588C-45A7-811D-25FA9E7C331C}" srcOrd="11" destOrd="0" presId="urn:microsoft.com/office/officeart/2005/8/layout/default"/>
    <dgm:cxn modelId="{22C56A6D-F70E-4721-A429-AF86E14CFF55}" type="presParOf" srcId="{1A41F0D2-3CFE-4017-904B-8A4F1A6648DE}" destId="{315056AD-8D41-49A1-A95C-AF9B7E7B6F87}" srcOrd="12" destOrd="0" presId="urn:microsoft.com/office/officeart/2005/8/layout/default"/>
    <dgm:cxn modelId="{364E4C30-63FD-42E4-B87C-59774979A108}" type="presParOf" srcId="{1A41F0D2-3CFE-4017-904B-8A4F1A6648DE}" destId="{AD82EF06-9796-4EFA-85D2-67D4FA8F1E8B}" srcOrd="13" destOrd="0" presId="urn:microsoft.com/office/officeart/2005/8/layout/default"/>
    <dgm:cxn modelId="{294970CC-6C14-47D5-8C81-8785C869E160}" type="presParOf" srcId="{1A41F0D2-3CFE-4017-904B-8A4F1A6648DE}" destId="{BCC9879D-8CF2-44F6-9D31-C80361BE8710}" srcOrd="14" destOrd="0" presId="urn:microsoft.com/office/officeart/2005/8/layout/default"/>
    <dgm:cxn modelId="{A4F988E2-B330-49AE-BF04-C76E9B758C37}" type="presParOf" srcId="{1A41F0D2-3CFE-4017-904B-8A4F1A6648DE}" destId="{B1873F26-DEAB-4289-AA91-1130DFF21EE2}" srcOrd="15" destOrd="0" presId="urn:microsoft.com/office/officeart/2005/8/layout/default"/>
    <dgm:cxn modelId="{220679D8-34E6-4FF4-A391-17F676DA45B4}" type="presParOf" srcId="{1A41F0D2-3CFE-4017-904B-8A4F1A6648DE}" destId="{C6E42EB3-8E6B-4FCF-A88B-33A983F0135D}" srcOrd="16" destOrd="0" presId="urn:microsoft.com/office/officeart/2005/8/layout/default"/>
    <dgm:cxn modelId="{6EA7F0BE-4633-4D07-992E-46DEDE079B17}" type="presParOf" srcId="{1A41F0D2-3CFE-4017-904B-8A4F1A6648DE}" destId="{A354C9B1-5F8B-496F-BF95-93A00D2E8C9A}" srcOrd="17" destOrd="0" presId="urn:microsoft.com/office/officeart/2005/8/layout/default"/>
    <dgm:cxn modelId="{D1506C20-4FEA-4718-8005-BEAD2433AD6E}" type="presParOf" srcId="{1A41F0D2-3CFE-4017-904B-8A4F1A6648DE}" destId="{FBB2EE1E-33B4-43CE-A109-FF0380DAB369}" srcOrd="18" destOrd="0" presId="urn:microsoft.com/office/officeart/2005/8/layout/default"/>
    <dgm:cxn modelId="{BE3E3025-282A-4ECE-BAE9-C41D406C429D}" type="presParOf" srcId="{1A41F0D2-3CFE-4017-904B-8A4F1A6648DE}" destId="{DE53BF46-169F-48F8-9C62-FAC37F52FE30}" srcOrd="19" destOrd="0" presId="urn:microsoft.com/office/officeart/2005/8/layout/default"/>
    <dgm:cxn modelId="{C50C1DD0-FB95-4648-A842-AE1B98881E45}" type="presParOf" srcId="{1A41F0D2-3CFE-4017-904B-8A4F1A6648DE}" destId="{632D0C79-8F24-4C11-98F6-0FDB4CD90E65}" srcOrd="20" destOrd="0" presId="urn:microsoft.com/office/officeart/2005/8/layout/default"/>
    <dgm:cxn modelId="{D7262FD4-DF37-4BCE-A12A-430BE8DBA004}" type="presParOf" srcId="{1A41F0D2-3CFE-4017-904B-8A4F1A6648DE}" destId="{B7FE675C-C9FA-4CAA-8CE6-86FDD73259E3}" srcOrd="21" destOrd="0" presId="urn:microsoft.com/office/officeart/2005/8/layout/default"/>
    <dgm:cxn modelId="{699645A6-B22C-4CF4-9F98-8D8244520329}" type="presParOf" srcId="{1A41F0D2-3CFE-4017-904B-8A4F1A6648DE}" destId="{2787837C-F1CF-4FF5-82CB-E7B3C711BA63}" srcOrd="22" destOrd="0" presId="urn:microsoft.com/office/officeart/2005/8/layout/default"/>
    <dgm:cxn modelId="{8695D1BF-37FD-44B6-8592-B2AFA71EC72E}" type="presParOf" srcId="{1A41F0D2-3CFE-4017-904B-8A4F1A6648DE}" destId="{36D9A99C-4C84-4E60-9898-E6F1678F0C0A}" srcOrd="23" destOrd="0" presId="urn:microsoft.com/office/officeart/2005/8/layout/default"/>
    <dgm:cxn modelId="{3EC79A1C-9EEC-4298-A13A-794B39A4F318}" type="presParOf" srcId="{1A41F0D2-3CFE-4017-904B-8A4F1A6648DE}" destId="{D9766945-94C4-4C7F-8A1F-6D055B0695AB}" srcOrd="24" destOrd="0" presId="urn:microsoft.com/office/officeart/2005/8/layout/default"/>
    <dgm:cxn modelId="{C89A940C-9A75-4AA6-8CDD-5684151E547A}" type="presParOf" srcId="{1A41F0D2-3CFE-4017-904B-8A4F1A6648DE}" destId="{6D0B399B-29A9-4C4D-8776-9138BA293507}" srcOrd="25" destOrd="0" presId="urn:microsoft.com/office/officeart/2005/8/layout/default"/>
    <dgm:cxn modelId="{26BB1845-412B-485E-8278-0775D1941267}" type="presParOf" srcId="{1A41F0D2-3CFE-4017-904B-8A4F1A6648DE}" destId="{FC21B36D-F7FC-4D9C-8DE6-5C7E205E04EF}" srcOrd="2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AA8979-575F-4497-AA02-54A157577F9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E57F35A-BE89-4629-A820-7BBB3BD1963E}">
      <dgm:prSet/>
      <dgm:spPr/>
      <dgm:t>
        <a:bodyPr/>
        <a:lstStyle/>
        <a:p>
          <a:r>
            <a:rPr lang="en-US" dirty="0"/>
            <a:t>The NIST Framework has 5 categories sworn to defend and recover from cyberattacks.</a:t>
          </a:r>
        </a:p>
      </dgm:t>
    </dgm:pt>
    <dgm:pt modelId="{D56828A1-03DB-43B9-BEDC-42B6478AAF64}" type="parTrans" cxnId="{F7375443-F9C3-4FD6-A64C-32E280CA5129}">
      <dgm:prSet/>
      <dgm:spPr/>
      <dgm:t>
        <a:bodyPr/>
        <a:lstStyle/>
        <a:p>
          <a:endParaRPr lang="en-US"/>
        </a:p>
      </dgm:t>
    </dgm:pt>
    <dgm:pt modelId="{E37CDBF4-D481-4949-9F99-8E1B635D8EE0}" type="sibTrans" cxnId="{F7375443-F9C3-4FD6-A64C-32E280CA5129}">
      <dgm:prSet/>
      <dgm:spPr/>
      <dgm:t>
        <a:bodyPr/>
        <a:lstStyle/>
        <a:p>
          <a:endParaRPr lang="en-US"/>
        </a:p>
      </dgm:t>
    </dgm:pt>
    <dgm:pt modelId="{8BABA315-FA1E-4490-ABFC-3B85449D3330}">
      <dgm:prSet/>
      <dgm:spPr/>
      <dgm:t>
        <a:bodyPr/>
        <a:lstStyle/>
        <a:p>
          <a:r>
            <a:rPr lang="en-US" dirty="0"/>
            <a:t>The NIST framework is a flexible and reliable standard.</a:t>
          </a:r>
        </a:p>
      </dgm:t>
    </dgm:pt>
    <dgm:pt modelId="{F72A7492-532E-44C0-83C7-CCC6FFC67083}" type="parTrans" cxnId="{12CE5571-14BF-4B35-B037-B5F362DD6D3E}">
      <dgm:prSet/>
      <dgm:spPr/>
      <dgm:t>
        <a:bodyPr/>
        <a:lstStyle/>
        <a:p>
          <a:endParaRPr lang="en-US"/>
        </a:p>
      </dgm:t>
    </dgm:pt>
    <dgm:pt modelId="{44A4B807-3860-4508-A8FC-AF29DA2A4710}" type="sibTrans" cxnId="{12CE5571-14BF-4B35-B037-B5F362DD6D3E}">
      <dgm:prSet/>
      <dgm:spPr/>
      <dgm:t>
        <a:bodyPr/>
        <a:lstStyle/>
        <a:p>
          <a:endParaRPr lang="en-US"/>
        </a:p>
      </dgm:t>
    </dgm:pt>
    <dgm:pt modelId="{FCDC64DC-C5B3-4589-99D1-80EAB750F885}" type="pres">
      <dgm:prSet presAssocID="{4FAA8979-575F-4497-AA02-54A157577F95}" presName="vert0" presStyleCnt="0">
        <dgm:presLayoutVars>
          <dgm:dir/>
          <dgm:animOne val="branch"/>
          <dgm:animLvl val="lvl"/>
        </dgm:presLayoutVars>
      </dgm:prSet>
      <dgm:spPr/>
    </dgm:pt>
    <dgm:pt modelId="{9CF7AE73-913C-485F-AB96-39F3CAA6065B}" type="pres">
      <dgm:prSet presAssocID="{6E57F35A-BE89-4629-A820-7BBB3BD1963E}" presName="thickLine" presStyleLbl="alignNode1" presStyleIdx="0" presStyleCnt="2"/>
      <dgm:spPr/>
    </dgm:pt>
    <dgm:pt modelId="{6E7F8F17-2460-4C34-BD8B-8C2DA5CC7CB0}" type="pres">
      <dgm:prSet presAssocID="{6E57F35A-BE89-4629-A820-7BBB3BD1963E}" presName="horz1" presStyleCnt="0"/>
      <dgm:spPr/>
    </dgm:pt>
    <dgm:pt modelId="{A5938802-43E0-4F77-BE52-76F787E070E2}" type="pres">
      <dgm:prSet presAssocID="{6E57F35A-BE89-4629-A820-7BBB3BD1963E}" presName="tx1" presStyleLbl="revTx" presStyleIdx="0" presStyleCnt="2"/>
      <dgm:spPr/>
    </dgm:pt>
    <dgm:pt modelId="{2B96746C-FB5E-4358-8446-A4511C05BD96}" type="pres">
      <dgm:prSet presAssocID="{6E57F35A-BE89-4629-A820-7BBB3BD1963E}" presName="vert1" presStyleCnt="0"/>
      <dgm:spPr/>
    </dgm:pt>
    <dgm:pt modelId="{28E2ECF7-F400-4FEB-8160-A839A77416C8}" type="pres">
      <dgm:prSet presAssocID="{8BABA315-FA1E-4490-ABFC-3B85449D3330}" presName="thickLine" presStyleLbl="alignNode1" presStyleIdx="1" presStyleCnt="2"/>
      <dgm:spPr/>
    </dgm:pt>
    <dgm:pt modelId="{DB473B04-1C94-4CA9-A64F-BF4CA4BC0A58}" type="pres">
      <dgm:prSet presAssocID="{8BABA315-FA1E-4490-ABFC-3B85449D3330}" presName="horz1" presStyleCnt="0"/>
      <dgm:spPr/>
    </dgm:pt>
    <dgm:pt modelId="{8CAFE0B9-EDCF-4A1B-8B80-7EBFC68DFF11}" type="pres">
      <dgm:prSet presAssocID="{8BABA315-FA1E-4490-ABFC-3B85449D3330}" presName="tx1" presStyleLbl="revTx" presStyleIdx="1" presStyleCnt="2"/>
      <dgm:spPr/>
    </dgm:pt>
    <dgm:pt modelId="{227412C1-8D67-4BC7-9B87-880DE39351F6}" type="pres">
      <dgm:prSet presAssocID="{8BABA315-FA1E-4490-ABFC-3B85449D3330}" presName="vert1" presStyleCnt="0"/>
      <dgm:spPr/>
    </dgm:pt>
  </dgm:ptLst>
  <dgm:cxnLst>
    <dgm:cxn modelId="{A4EFCE1B-F212-4D9F-870F-02F51B279C32}" type="presOf" srcId="{6E57F35A-BE89-4629-A820-7BBB3BD1963E}" destId="{A5938802-43E0-4F77-BE52-76F787E070E2}" srcOrd="0" destOrd="0" presId="urn:microsoft.com/office/officeart/2008/layout/LinedList"/>
    <dgm:cxn modelId="{9A3FDD34-7354-45D9-B46A-C3F038C2212B}" type="presOf" srcId="{4FAA8979-575F-4497-AA02-54A157577F95}" destId="{FCDC64DC-C5B3-4589-99D1-80EAB750F885}" srcOrd="0" destOrd="0" presId="urn:microsoft.com/office/officeart/2008/layout/LinedList"/>
    <dgm:cxn modelId="{F7375443-F9C3-4FD6-A64C-32E280CA5129}" srcId="{4FAA8979-575F-4497-AA02-54A157577F95}" destId="{6E57F35A-BE89-4629-A820-7BBB3BD1963E}" srcOrd="0" destOrd="0" parTransId="{D56828A1-03DB-43B9-BEDC-42B6478AAF64}" sibTransId="{E37CDBF4-D481-4949-9F99-8E1B635D8EE0}"/>
    <dgm:cxn modelId="{12CE5571-14BF-4B35-B037-B5F362DD6D3E}" srcId="{4FAA8979-575F-4497-AA02-54A157577F95}" destId="{8BABA315-FA1E-4490-ABFC-3B85449D3330}" srcOrd="1" destOrd="0" parTransId="{F72A7492-532E-44C0-83C7-CCC6FFC67083}" sibTransId="{44A4B807-3860-4508-A8FC-AF29DA2A4710}"/>
    <dgm:cxn modelId="{459781D3-8EBB-4F46-B469-98AB35EF1C88}" type="presOf" srcId="{8BABA315-FA1E-4490-ABFC-3B85449D3330}" destId="{8CAFE0B9-EDCF-4A1B-8B80-7EBFC68DFF11}" srcOrd="0" destOrd="0" presId="urn:microsoft.com/office/officeart/2008/layout/LinedList"/>
    <dgm:cxn modelId="{DA7F5388-339B-449B-A9BA-82E3FB0A909E}" type="presParOf" srcId="{FCDC64DC-C5B3-4589-99D1-80EAB750F885}" destId="{9CF7AE73-913C-485F-AB96-39F3CAA6065B}" srcOrd="0" destOrd="0" presId="urn:microsoft.com/office/officeart/2008/layout/LinedList"/>
    <dgm:cxn modelId="{9A78CEA6-4507-463F-9130-5B1287EFD46C}" type="presParOf" srcId="{FCDC64DC-C5B3-4589-99D1-80EAB750F885}" destId="{6E7F8F17-2460-4C34-BD8B-8C2DA5CC7CB0}" srcOrd="1" destOrd="0" presId="urn:microsoft.com/office/officeart/2008/layout/LinedList"/>
    <dgm:cxn modelId="{F0D618CA-338B-48A1-9B7F-7DAA5B7D84D8}" type="presParOf" srcId="{6E7F8F17-2460-4C34-BD8B-8C2DA5CC7CB0}" destId="{A5938802-43E0-4F77-BE52-76F787E070E2}" srcOrd="0" destOrd="0" presId="urn:microsoft.com/office/officeart/2008/layout/LinedList"/>
    <dgm:cxn modelId="{BEEDE845-2BAC-46E6-8E0C-908820CD7787}" type="presParOf" srcId="{6E7F8F17-2460-4C34-BD8B-8C2DA5CC7CB0}" destId="{2B96746C-FB5E-4358-8446-A4511C05BD96}" srcOrd="1" destOrd="0" presId="urn:microsoft.com/office/officeart/2008/layout/LinedList"/>
    <dgm:cxn modelId="{6347E649-7AAC-47C9-A16C-DD6246579964}" type="presParOf" srcId="{FCDC64DC-C5B3-4589-99D1-80EAB750F885}" destId="{28E2ECF7-F400-4FEB-8160-A839A77416C8}" srcOrd="2" destOrd="0" presId="urn:microsoft.com/office/officeart/2008/layout/LinedList"/>
    <dgm:cxn modelId="{FBF5EBD9-A4EB-46AA-8632-6C3FD9E639F3}" type="presParOf" srcId="{FCDC64DC-C5B3-4589-99D1-80EAB750F885}" destId="{DB473B04-1C94-4CA9-A64F-BF4CA4BC0A58}" srcOrd="3" destOrd="0" presId="urn:microsoft.com/office/officeart/2008/layout/LinedList"/>
    <dgm:cxn modelId="{699BA7A1-FA4B-4A8A-A539-04EB0FB6B72B}" type="presParOf" srcId="{DB473B04-1C94-4CA9-A64F-BF4CA4BC0A58}" destId="{8CAFE0B9-EDCF-4A1B-8B80-7EBFC68DFF11}" srcOrd="0" destOrd="0" presId="urn:microsoft.com/office/officeart/2008/layout/LinedList"/>
    <dgm:cxn modelId="{FAC2119C-D165-4CB0-AD04-FE910D2EBD6A}" type="presParOf" srcId="{DB473B04-1C94-4CA9-A64F-BF4CA4BC0A58}" destId="{227412C1-8D67-4BC7-9B87-880DE39351F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AB4574-475B-4BCA-B2A5-D1C3A3676A95}"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503CFA59-AD14-4025-84AD-36907BCA5B68}">
      <dgm:prSet custT="1"/>
      <dgm:spPr/>
      <dgm:t>
        <a:bodyPr/>
        <a:lstStyle/>
        <a:p>
          <a:pPr>
            <a:defRPr cap="all"/>
          </a:pPr>
          <a:r>
            <a:rPr lang="en-US" sz="2000" dirty="0"/>
            <a:t>I am unable to shake the feeling that CMMC 2.0 will be expensive.</a:t>
          </a:r>
        </a:p>
      </dgm:t>
    </dgm:pt>
    <dgm:pt modelId="{832B435F-5AE3-432B-B444-2C365D5DB43E}" type="parTrans" cxnId="{649C3D26-AFD6-487E-B9BE-B92CF3BFAAA6}">
      <dgm:prSet/>
      <dgm:spPr/>
      <dgm:t>
        <a:bodyPr/>
        <a:lstStyle/>
        <a:p>
          <a:endParaRPr lang="en-US"/>
        </a:p>
      </dgm:t>
    </dgm:pt>
    <dgm:pt modelId="{9B1E1274-0534-4DDA-9683-B1E039CA682C}" type="sibTrans" cxnId="{649C3D26-AFD6-487E-B9BE-B92CF3BFAAA6}">
      <dgm:prSet/>
      <dgm:spPr/>
      <dgm:t>
        <a:bodyPr/>
        <a:lstStyle/>
        <a:p>
          <a:endParaRPr lang="en-US"/>
        </a:p>
      </dgm:t>
    </dgm:pt>
    <dgm:pt modelId="{07A1616A-7F60-4A20-AAF5-E03CBF3B9CCA}">
      <dgm:prSet custT="1"/>
      <dgm:spPr/>
      <dgm:t>
        <a:bodyPr/>
        <a:lstStyle/>
        <a:p>
          <a:pPr>
            <a:defRPr cap="all"/>
          </a:pPr>
          <a:r>
            <a:rPr lang="en-US" sz="2000" dirty="0"/>
            <a:t>How might a time limit of 180 days affect POAM’s?</a:t>
          </a:r>
        </a:p>
      </dgm:t>
    </dgm:pt>
    <dgm:pt modelId="{FACBC48E-819B-41F0-9A15-AACF893BC94E}" type="parTrans" cxnId="{E54FEE77-65B1-4250-B805-81815EAFB85A}">
      <dgm:prSet/>
      <dgm:spPr/>
      <dgm:t>
        <a:bodyPr/>
        <a:lstStyle/>
        <a:p>
          <a:endParaRPr lang="en-US"/>
        </a:p>
      </dgm:t>
    </dgm:pt>
    <dgm:pt modelId="{3D9F88DA-5E50-47B6-BF0B-65F131065B8B}" type="sibTrans" cxnId="{E54FEE77-65B1-4250-B805-81815EAFB85A}">
      <dgm:prSet/>
      <dgm:spPr/>
      <dgm:t>
        <a:bodyPr/>
        <a:lstStyle/>
        <a:p>
          <a:endParaRPr lang="en-US"/>
        </a:p>
      </dgm:t>
    </dgm:pt>
    <dgm:pt modelId="{A5C39CCB-F2D0-4E55-AC84-F2CA7E31A1B6}">
      <dgm:prSet custT="1"/>
      <dgm:spPr/>
      <dgm:t>
        <a:bodyPr/>
        <a:lstStyle/>
        <a:p>
          <a:pPr>
            <a:defRPr cap="all"/>
          </a:pPr>
          <a:r>
            <a:rPr lang="en-US" sz="2000" dirty="0"/>
            <a:t>How many rules in NIST again!?!</a:t>
          </a:r>
        </a:p>
      </dgm:t>
    </dgm:pt>
    <dgm:pt modelId="{110D4640-5E68-460B-B1B3-98DD84E439A9}" type="parTrans" cxnId="{D0915258-B717-45F4-A713-E433102A0BCB}">
      <dgm:prSet/>
      <dgm:spPr/>
      <dgm:t>
        <a:bodyPr/>
        <a:lstStyle/>
        <a:p>
          <a:endParaRPr lang="en-US"/>
        </a:p>
      </dgm:t>
    </dgm:pt>
    <dgm:pt modelId="{7829080C-860F-47A7-9A88-8EF327304549}" type="sibTrans" cxnId="{D0915258-B717-45F4-A713-E433102A0BCB}">
      <dgm:prSet/>
      <dgm:spPr/>
      <dgm:t>
        <a:bodyPr/>
        <a:lstStyle/>
        <a:p>
          <a:endParaRPr lang="en-US"/>
        </a:p>
      </dgm:t>
    </dgm:pt>
    <dgm:pt modelId="{071DBB9B-BF59-42D9-ABC2-01B0878A8DCD}">
      <dgm:prSet custT="1"/>
      <dgm:spPr/>
      <dgm:t>
        <a:bodyPr/>
        <a:lstStyle/>
        <a:p>
          <a:r>
            <a:rPr lang="en-US" sz="2000"/>
            <a:t>In CMMC 2.0, is there a determining factor for criticality?</a:t>
          </a:r>
          <a:endParaRPr lang="en-US" sz="2000" dirty="0"/>
        </a:p>
      </dgm:t>
    </dgm:pt>
    <dgm:pt modelId="{4CC02062-907C-49FF-8640-73086A9CDAD1}" type="parTrans" cxnId="{A813BC30-5E98-46E5-9866-1DE32F441BEA}">
      <dgm:prSet/>
      <dgm:spPr/>
      <dgm:t>
        <a:bodyPr/>
        <a:lstStyle/>
        <a:p>
          <a:endParaRPr lang="en-US"/>
        </a:p>
      </dgm:t>
    </dgm:pt>
    <dgm:pt modelId="{9A1A62A9-9260-4963-BEC4-CC89D49529D7}" type="sibTrans" cxnId="{A813BC30-5E98-46E5-9866-1DE32F441BEA}">
      <dgm:prSet/>
      <dgm:spPr/>
      <dgm:t>
        <a:bodyPr/>
        <a:lstStyle/>
        <a:p>
          <a:endParaRPr lang="en-US"/>
        </a:p>
      </dgm:t>
    </dgm:pt>
    <dgm:pt modelId="{1B6AED3B-0D4A-4577-AA19-2FE5E572BD4D}" type="pres">
      <dgm:prSet presAssocID="{ECAB4574-475B-4BCA-B2A5-D1C3A3676A95}" presName="vert0" presStyleCnt="0">
        <dgm:presLayoutVars>
          <dgm:dir/>
          <dgm:animOne val="branch"/>
          <dgm:animLvl val="lvl"/>
        </dgm:presLayoutVars>
      </dgm:prSet>
      <dgm:spPr/>
    </dgm:pt>
    <dgm:pt modelId="{E521DA05-67FE-45C7-BE22-30FC5AE11269}" type="pres">
      <dgm:prSet presAssocID="{503CFA59-AD14-4025-84AD-36907BCA5B68}" presName="thickLine" presStyleLbl="alignNode1" presStyleIdx="0" presStyleCnt="4"/>
      <dgm:spPr/>
    </dgm:pt>
    <dgm:pt modelId="{09CF3FB5-100B-403F-8B97-7C413C81C4E5}" type="pres">
      <dgm:prSet presAssocID="{503CFA59-AD14-4025-84AD-36907BCA5B68}" presName="horz1" presStyleCnt="0"/>
      <dgm:spPr/>
    </dgm:pt>
    <dgm:pt modelId="{9C7483F4-AF07-4423-AFB7-2C3846DCD6B2}" type="pres">
      <dgm:prSet presAssocID="{503CFA59-AD14-4025-84AD-36907BCA5B68}" presName="tx1" presStyleLbl="revTx" presStyleIdx="0" presStyleCnt="4" custLinFactNeighborX="11026" custLinFactNeighborY="-88967"/>
      <dgm:spPr/>
    </dgm:pt>
    <dgm:pt modelId="{348814FA-8294-41EB-9E20-FE7DFADEE855}" type="pres">
      <dgm:prSet presAssocID="{503CFA59-AD14-4025-84AD-36907BCA5B68}" presName="vert1" presStyleCnt="0"/>
      <dgm:spPr/>
    </dgm:pt>
    <dgm:pt modelId="{15F3364C-5ED8-459D-99AF-AC10CA0BF1AF}" type="pres">
      <dgm:prSet presAssocID="{07A1616A-7F60-4A20-AAF5-E03CBF3B9CCA}" presName="thickLine" presStyleLbl="alignNode1" presStyleIdx="1" presStyleCnt="4"/>
      <dgm:spPr/>
    </dgm:pt>
    <dgm:pt modelId="{E61FBBFE-C10B-416E-ABBC-30BDBB6837D9}" type="pres">
      <dgm:prSet presAssocID="{07A1616A-7F60-4A20-AAF5-E03CBF3B9CCA}" presName="horz1" presStyleCnt="0"/>
      <dgm:spPr/>
    </dgm:pt>
    <dgm:pt modelId="{E564A571-3A74-4B37-820F-FAC9F3E2CF42}" type="pres">
      <dgm:prSet presAssocID="{07A1616A-7F60-4A20-AAF5-E03CBF3B9CCA}" presName="tx1" presStyleLbl="revTx" presStyleIdx="1" presStyleCnt="4"/>
      <dgm:spPr/>
    </dgm:pt>
    <dgm:pt modelId="{CC592E5D-4C10-40D6-8CBB-C270630953C0}" type="pres">
      <dgm:prSet presAssocID="{07A1616A-7F60-4A20-AAF5-E03CBF3B9CCA}" presName="vert1" presStyleCnt="0"/>
      <dgm:spPr/>
    </dgm:pt>
    <dgm:pt modelId="{D060D940-1638-4D65-9C61-B43919195999}" type="pres">
      <dgm:prSet presAssocID="{A5C39CCB-F2D0-4E55-AC84-F2CA7E31A1B6}" presName="thickLine" presStyleLbl="alignNode1" presStyleIdx="2" presStyleCnt="4"/>
      <dgm:spPr/>
    </dgm:pt>
    <dgm:pt modelId="{06AFA9A6-5500-401C-8F28-409AAC6A5322}" type="pres">
      <dgm:prSet presAssocID="{A5C39CCB-F2D0-4E55-AC84-F2CA7E31A1B6}" presName="horz1" presStyleCnt="0"/>
      <dgm:spPr/>
    </dgm:pt>
    <dgm:pt modelId="{044B0C9B-742F-4A1D-A96C-21330D32642F}" type="pres">
      <dgm:prSet presAssocID="{A5C39CCB-F2D0-4E55-AC84-F2CA7E31A1B6}" presName="tx1" presStyleLbl="revTx" presStyleIdx="2" presStyleCnt="4"/>
      <dgm:spPr/>
    </dgm:pt>
    <dgm:pt modelId="{F1BC1601-57F7-4D2F-B919-CA3ED68E6BD5}" type="pres">
      <dgm:prSet presAssocID="{A5C39CCB-F2D0-4E55-AC84-F2CA7E31A1B6}" presName="vert1" presStyleCnt="0"/>
      <dgm:spPr/>
    </dgm:pt>
    <dgm:pt modelId="{EF30CCA1-3034-4DC7-A0E2-970FEEDF58E9}" type="pres">
      <dgm:prSet presAssocID="{071DBB9B-BF59-42D9-ABC2-01B0878A8DCD}" presName="thickLine" presStyleLbl="alignNode1" presStyleIdx="3" presStyleCnt="4"/>
      <dgm:spPr/>
    </dgm:pt>
    <dgm:pt modelId="{450E66E3-4DA9-454C-93F0-4EA79320DCF1}" type="pres">
      <dgm:prSet presAssocID="{071DBB9B-BF59-42D9-ABC2-01B0878A8DCD}" presName="horz1" presStyleCnt="0"/>
      <dgm:spPr/>
    </dgm:pt>
    <dgm:pt modelId="{F95442E7-1588-4B59-80AE-508F75769C92}" type="pres">
      <dgm:prSet presAssocID="{071DBB9B-BF59-42D9-ABC2-01B0878A8DCD}" presName="tx1" presStyleLbl="revTx" presStyleIdx="3" presStyleCnt="4"/>
      <dgm:spPr/>
    </dgm:pt>
    <dgm:pt modelId="{B6DADBFD-0B31-40B0-BDDD-F4A163EDC0DF}" type="pres">
      <dgm:prSet presAssocID="{071DBB9B-BF59-42D9-ABC2-01B0878A8DCD}" presName="vert1" presStyleCnt="0"/>
      <dgm:spPr/>
    </dgm:pt>
  </dgm:ptLst>
  <dgm:cxnLst>
    <dgm:cxn modelId="{1D80010A-FC93-4EC2-A1E2-1FFB38BBCD5F}" type="presOf" srcId="{503CFA59-AD14-4025-84AD-36907BCA5B68}" destId="{9C7483F4-AF07-4423-AFB7-2C3846DCD6B2}" srcOrd="0" destOrd="0" presId="urn:microsoft.com/office/officeart/2008/layout/LinedList"/>
    <dgm:cxn modelId="{02365C0D-D9FE-477D-9883-AAE343A17592}" type="presOf" srcId="{A5C39CCB-F2D0-4E55-AC84-F2CA7E31A1B6}" destId="{044B0C9B-742F-4A1D-A96C-21330D32642F}" srcOrd="0" destOrd="0" presId="urn:microsoft.com/office/officeart/2008/layout/LinedList"/>
    <dgm:cxn modelId="{649C3D26-AFD6-487E-B9BE-B92CF3BFAAA6}" srcId="{ECAB4574-475B-4BCA-B2A5-D1C3A3676A95}" destId="{503CFA59-AD14-4025-84AD-36907BCA5B68}" srcOrd="0" destOrd="0" parTransId="{832B435F-5AE3-432B-B444-2C365D5DB43E}" sibTransId="{9B1E1274-0534-4DDA-9683-B1E039CA682C}"/>
    <dgm:cxn modelId="{A813BC30-5E98-46E5-9866-1DE32F441BEA}" srcId="{ECAB4574-475B-4BCA-B2A5-D1C3A3676A95}" destId="{071DBB9B-BF59-42D9-ABC2-01B0878A8DCD}" srcOrd="3" destOrd="0" parTransId="{4CC02062-907C-49FF-8640-73086A9CDAD1}" sibTransId="{9A1A62A9-9260-4963-BEC4-CC89D49529D7}"/>
    <dgm:cxn modelId="{BC05A45B-6B59-417E-8CD7-7B1BA4277D7E}" type="presOf" srcId="{07A1616A-7F60-4A20-AAF5-E03CBF3B9CCA}" destId="{E564A571-3A74-4B37-820F-FAC9F3E2CF42}" srcOrd="0" destOrd="0" presId="urn:microsoft.com/office/officeart/2008/layout/LinedList"/>
    <dgm:cxn modelId="{E54FEE77-65B1-4250-B805-81815EAFB85A}" srcId="{ECAB4574-475B-4BCA-B2A5-D1C3A3676A95}" destId="{07A1616A-7F60-4A20-AAF5-E03CBF3B9CCA}" srcOrd="1" destOrd="0" parTransId="{FACBC48E-819B-41F0-9A15-AACF893BC94E}" sibTransId="{3D9F88DA-5E50-47B6-BF0B-65F131065B8B}"/>
    <dgm:cxn modelId="{D0915258-B717-45F4-A713-E433102A0BCB}" srcId="{ECAB4574-475B-4BCA-B2A5-D1C3A3676A95}" destId="{A5C39CCB-F2D0-4E55-AC84-F2CA7E31A1B6}" srcOrd="2" destOrd="0" parTransId="{110D4640-5E68-460B-B1B3-98DD84E439A9}" sibTransId="{7829080C-860F-47A7-9A88-8EF327304549}"/>
    <dgm:cxn modelId="{7D7240A2-90B0-4D56-AC14-F87D6702FD53}" type="presOf" srcId="{ECAB4574-475B-4BCA-B2A5-D1C3A3676A95}" destId="{1B6AED3B-0D4A-4577-AA19-2FE5E572BD4D}" srcOrd="0" destOrd="0" presId="urn:microsoft.com/office/officeart/2008/layout/LinedList"/>
    <dgm:cxn modelId="{D356D7B7-B93C-4186-B9F5-A276DC68337F}" type="presOf" srcId="{071DBB9B-BF59-42D9-ABC2-01B0878A8DCD}" destId="{F95442E7-1588-4B59-80AE-508F75769C92}" srcOrd="0" destOrd="0" presId="urn:microsoft.com/office/officeart/2008/layout/LinedList"/>
    <dgm:cxn modelId="{745892D9-19D5-4F6A-B4DA-B17ADF086DE2}" type="presParOf" srcId="{1B6AED3B-0D4A-4577-AA19-2FE5E572BD4D}" destId="{E521DA05-67FE-45C7-BE22-30FC5AE11269}" srcOrd="0" destOrd="0" presId="urn:microsoft.com/office/officeart/2008/layout/LinedList"/>
    <dgm:cxn modelId="{A33ACEA5-C288-45B1-AC97-4C87E31CBC03}" type="presParOf" srcId="{1B6AED3B-0D4A-4577-AA19-2FE5E572BD4D}" destId="{09CF3FB5-100B-403F-8B97-7C413C81C4E5}" srcOrd="1" destOrd="0" presId="urn:microsoft.com/office/officeart/2008/layout/LinedList"/>
    <dgm:cxn modelId="{6E43D5FF-FB37-48FE-B191-838558467ED0}" type="presParOf" srcId="{09CF3FB5-100B-403F-8B97-7C413C81C4E5}" destId="{9C7483F4-AF07-4423-AFB7-2C3846DCD6B2}" srcOrd="0" destOrd="0" presId="urn:microsoft.com/office/officeart/2008/layout/LinedList"/>
    <dgm:cxn modelId="{E2F46CAB-1C28-4915-8A8C-3EC43C880819}" type="presParOf" srcId="{09CF3FB5-100B-403F-8B97-7C413C81C4E5}" destId="{348814FA-8294-41EB-9E20-FE7DFADEE855}" srcOrd="1" destOrd="0" presId="urn:microsoft.com/office/officeart/2008/layout/LinedList"/>
    <dgm:cxn modelId="{B4BA56E1-6A06-4D22-8089-8BD1045050C4}" type="presParOf" srcId="{1B6AED3B-0D4A-4577-AA19-2FE5E572BD4D}" destId="{15F3364C-5ED8-459D-99AF-AC10CA0BF1AF}" srcOrd="2" destOrd="0" presId="urn:microsoft.com/office/officeart/2008/layout/LinedList"/>
    <dgm:cxn modelId="{0D6D2ADB-3D15-4F3C-8CB6-CD0837FF032E}" type="presParOf" srcId="{1B6AED3B-0D4A-4577-AA19-2FE5E572BD4D}" destId="{E61FBBFE-C10B-416E-ABBC-30BDBB6837D9}" srcOrd="3" destOrd="0" presId="urn:microsoft.com/office/officeart/2008/layout/LinedList"/>
    <dgm:cxn modelId="{4F8498B9-0771-46E9-A93D-2BF8033562D5}" type="presParOf" srcId="{E61FBBFE-C10B-416E-ABBC-30BDBB6837D9}" destId="{E564A571-3A74-4B37-820F-FAC9F3E2CF42}" srcOrd="0" destOrd="0" presId="urn:microsoft.com/office/officeart/2008/layout/LinedList"/>
    <dgm:cxn modelId="{44BB14B7-93BA-4A42-BBDB-1687D5966B4C}" type="presParOf" srcId="{E61FBBFE-C10B-416E-ABBC-30BDBB6837D9}" destId="{CC592E5D-4C10-40D6-8CBB-C270630953C0}" srcOrd="1" destOrd="0" presId="urn:microsoft.com/office/officeart/2008/layout/LinedList"/>
    <dgm:cxn modelId="{9B1C42A3-7387-4B2F-8C8F-F04F62DD3F40}" type="presParOf" srcId="{1B6AED3B-0D4A-4577-AA19-2FE5E572BD4D}" destId="{D060D940-1638-4D65-9C61-B43919195999}" srcOrd="4" destOrd="0" presId="urn:microsoft.com/office/officeart/2008/layout/LinedList"/>
    <dgm:cxn modelId="{8527EC88-2CA7-43D9-9903-B99199159D3F}" type="presParOf" srcId="{1B6AED3B-0D4A-4577-AA19-2FE5E572BD4D}" destId="{06AFA9A6-5500-401C-8F28-409AAC6A5322}" srcOrd="5" destOrd="0" presId="urn:microsoft.com/office/officeart/2008/layout/LinedList"/>
    <dgm:cxn modelId="{9A394E58-D1A7-436C-B59B-816A2A38B00A}" type="presParOf" srcId="{06AFA9A6-5500-401C-8F28-409AAC6A5322}" destId="{044B0C9B-742F-4A1D-A96C-21330D32642F}" srcOrd="0" destOrd="0" presId="urn:microsoft.com/office/officeart/2008/layout/LinedList"/>
    <dgm:cxn modelId="{BE79D325-DB34-4C4E-A3F6-B875F3A839B1}" type="presParOf" srcId="{06AFA9A6-5500-401C-8F28-409AAC6A5322}" destId="{F1BC1601-57F7-4D2F-B919-CA3ED68E6BD5}" srcOrd="1" destOrd="0" presId="urn:microsoft.com/office/officeart/2008/layout/LinedList"/>
    <dgm:cxn modelId="{4D3BB21A-9867-40AD-82E0-25282BA018C1}" type="presParOf" srcId="{1B6AED3B-0D4A-4577-AA19-2FE5E572BD4D}" destId="{EF30CCA1-3034-4DC7-A0E2-970FEEDF58E9}" srcOrd="6" destOrd="0" presId="urn:microsoft.com/office/officeart/2008/layout/LinedList"/>
    <dgm:cxn modelId="{6696DC7A-9D67-44F4-A862-FBFA56B386C3}" type="presParOf" srcId="{1B6AED3B-0D4A-4577-AA19-2FE5E572BD4D}" destId="{450E66E3-4DA9-454C-93F0-4EA79320DCF1}" srcOrd="7" destOrd="0" presId="urn:microsoft.com/office/officeart/2008/layout/LinedList"/>
    <dgm:cxn modelId="{126E6A64-4716-4FCE-B382-05ABC40D2A11}" type="presParOf" srcId="{450E66E3-4DA9-454C-93F0-4EA79320DCF1}" destId="{F95442E7-1588-4B59-80AE-508F75769C92}" srcOrd="0" destOrd="0" presId="urn:microsoft.com/office/officeart/2008/layout/LinedList"/>
    <dgm:cxn modelId="{E6BDC349-B87A-482A-9C62-4B44B1A51248}" type="presParOf" srcId="{450E66E3-4DA9-454C-93F0-4EA79320DCF1}" destId="{B6DADBFD-0B31-40B0-BDDD-F4A163EDC0D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1B500-A510-45C7-93A1-09086E5515ED}">
      <dsp:nvSpPr>
        <dsp:cNvPr id="0" name=""/>
        <dsp:cNvSpPr/>
      </dsp:nvSpPr>
      <dsp:spPr>
        <a:xfrm>
          <a:off x="851" y="0"/>
          <a:ext cx="3447363" cy="3404277"/>
        </a:xfrm>
        <a:prstGeom prst="rect">
          <a:avLst/>
        </a:prstGeom>
        <a:solidFill>
          <a:schemeClr val="accent2">
            <a:hueOff val="0"/>
            <a:satOff val="0"/>
            <a:lumOff val="0"/>
            <a:alphaOff val="0"/>
          </a:schemeClr>
        </a:solidFill>
        <a:ln w="9525" cap="rnd"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40523" tIns="0" rIns="340523"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dirty="0"/>
            <a:t>CMMC 2.0 is a three-tiered model.</a:t>
          </a:r>
        </a:p>
      </dsp:txBody>
      <dsp:txXfrm>
        <a:off x="851" y="1361710"/>
        <a:ext cx="3447363" cy="2042566"/>
      </dsp:txXfrm>
    </dsp:sp>
    <dsp:sp modelId="{F955E5A3-A75A-4769-991D-DD2993017D45}">
      <dsp:nvSpPr>
        <dsp:cNvPr id="0" name=""/>
        <dsp:cNvSpPr/>
      </dsp:nvSpPr>
      <dsp:spPr>
        <a:xfrm>
          <a:off x="851" y="0"/>
          <a:ext cx="3447363" cy="1361710"/>
        </a:xfrm>
        <a:prstGeom prst="rect">
          <a:avLst/>
        </a:prstGeom>
        <a:noFill/>
        <a:ln w="9525" cap="rnd" cmpd="sng" algn="ctr">
          <a:noFill/>
          <a:prstDash val="solid"/>
        </a:ln>
        <a:effectLst/>
        <a:sp3d/>
      </dsp:spPr>
      <dsp:style>
        <a:lnRef idx="1">
          <a:scrgbClr r="0" g="0" b="0"/>
        </a:lnRef>
        <a:fillRef idx="1">
          <a:scrgbClr r="0" g="0" b="0"/>
        </a:fillRef>
        <a:effectRef idx="0">
          <a:scrgbClr r="0" g="0" b="0"/>
        </a:effectRef>
        <a:fontRef idx="minor">
          <a:schemeClr val="lt1"/>
        </a:fontRef>
      </dsp:style>
      <dsp:txBody>
        <a:bodyPr spcFirstLastPara="0" vert="horz" wrap="square" lIns="340523" tIns="165100" rIns="34052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51" y="0"/>
        <a:ext cx="3447363" cy="1361710"/>
      </dsp:txXfrm>
    </dsp:sp>
    <dsp:sp modelId="{05D15F89-D2E1-4884-A8BE-D078FF9E09B0}">
      <dsp:nvSpPr>
        <dsp:cNvPr id="0" name=""/>
        <dsp:cNvSpPr/>
      </dsp:nvSpPr>
      <dsp:spPr>
        <a:xfrm>
          <a:off x="3724003" y="0"/>
          <a:ext cx="3447363" cy="3404277"/>
        </a:xfrm>
        <a:prstGeom prst="rect">
          <a:avLst/>
        </a:prstGeom>
        <a:solidFill>
          <a:schemeClr val="accent2">
            <a:hueOff val="677407"/>
            <a:satOff val="-3316"/>
            <a:lumOff val="1862"/>
            <a:alphaOff val="0"/>
          </a:schemeClr>
        </a:solidFill>
        <a:ln w="9525" cap="rnd" cmpd="sng" algn="ctr">
          <a:solidFill>
            <a:schemeClr val="accent2">
              <a:hueOff val="677407"/>
              <a:satOff val="-3316"/>
              <a:lumOff val="1862"/>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40523" tIns="0" rIns="340523"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dirty="0"/>
            <a:t>CMMC 2.0 implemented an assessment requirement change.</a:t>
          </a:r>
        </a:p>
      </dsp:txBody>
      <dsp:txXfrm>
        <a:off x="3724003" y="1361710"/>
        <a:ext cx="3447363" cy="2042566"/>
      </dsp:txXfrm>
    </dsp:sp>
    <dsp:sp modelId="{18371164-B790-462E-ADE6-BC8858EC7C23}">
      <dsp:nvSpPr>
        <dsp:cNvPr id="0" name=""/>
        <dsp:cNvSpPr/>
      </dsp:nvSpPr>
      <dsp:spPr>
        <a:xfrm>
          <a:off x="3724003" y="0"/>
          <a:ext cx="3447363" cy="1361710"/>
        </a:xfrm>
        <a:prstGeom prst="rect">
          <a:avLst/>
        </a:prstGeom>
        <a:noFill/>
        <a:ln w="9525" cap="rnd" cmpd="sng" algn="ctr">
          <a:noFill/>
          <a:prstDash val="solid"/>
        </a:ln>
        <a:effectLst/>
        <a:sp3d/>
      </dsp:spPr>
      <dsp:style>
        <a:lnRef idx="1">
          <a:scrgbClr r="0" g="0" b="0"/>
        </a:lnRef>
        <a:fillRef idx="1">
          <a:scrgbClr r="0" g="0" b="0"/>
        </a:fillRef>
        <a:effectRef idx="0">
          <a:scrgbClr r="0" g="0" b="0"/>
        </a:effectRef>
        <a:fontRef idx="minor">
          <a:schemeClr val="lt1"/>
        </a:fontRef>
      </dsp:style>
      <dsp:txBody>
        <a:bodyPr spcFirstLastPara="0" vert="horz" wrap="square" lIns="340523" tIns="165100" rIns="34052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724003" y="0"/>
        <a:ext cx="3447363" cy="1361710"/>
      </dsp:txXfrm>
    </dsp:sp>
    <dsp:sp modelId="{624F0E14-71C9-4A31-B2E5-BF03DFFF7E7A}">
      <dsp:nvSpPr>
        <dsp:cNvPr id="0" name=""/>
        <dsp:cNvSpPr/>
      </dsp:nvSpPr>
      <dsp:spPr>
        <a:xfrm>
          <a:off x="7447155" y="0"/>
          <a:ext cx="3447363" cy="3404277"/>
        </a:xfrm>
        <a:prstGeom prst="rect">
          <a:avLst/>
        </a:prstGeom>
        <a:solidFill>
          <a:schemeClr val="accent2">
            <a:hueOff val="1354814"/>
            <a:satOff val="-6632"/>
            <a:lumOff val="3725"/>
            <a:alphaOff val="0"/>
          </a:schemeClr>
        </a:solidFill>
        <a:ln w="9525" cap="rnd" cmpd="sng" algn="ctr">
          <a:solidFill>
            <a:schemeClr val="accent2">
              <a:hueOff val="1354814"/>
              <a:satOff val="-6632"/>
              <a:lumOff val="3725"/>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40523" tIns="0" rIns="340523"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dirty="0"/>
            <a:t>CMMC 2.0 Harmonized with 32-CFR and implemented requirements via RFI.</a:t>
          </a:r>
        </a:p>
      </dsp:txBody>
      <dsp:txXfrm>
        <a:off x="7447155" y="1361710"/>
        <a:ext cx="3447363" cy="2042566"/>
      </dsp:txXfrm>
    </dsp:sp>
    <dsp:sp modelId="{77E52E41-15AD-4876-8AD1-DCB8E12FAAAF}">
      <dsp:nvSpPr>
        <dsp:cNvPr id="0" name=""/>
        <dsp:cNvSpPr/>
      </dsp:nvSpPr>
      <dsp:spPr>
        <a:xfrm>
          <a:off x="7447155" y="0"/>
          <a:ext cx="3447363" cy="1361710"/>
        </a:xfrm>
        <a:prstGeom prst="rect">
          <a:avLst/>
        </a:prstGeom>
        <a:noFill/>
        <a:ln w="9525" cap="rnd" cmpd="sng" algn="ctr">
          <a:noFill/>
          <a:prstDash val="solid"/>
        </a:ln>
        <a:effectLst/>
        <a:sp3d/>
      </dsp:spPr>
      <dsp:style>
        <a:lnRef idx="1">
          <a:scrgbClr r="0" g="0" b="0"/>
        </a:lnRef>
        <a:fillRef idx="1">
          <a:scrgbClr r="0" g="0" b="0"/>
        </a:fillRef>
        <a:effectRef idx="0">
          <a:scrgbClr r="0" g="0" b="0"/>
        </a:effectRef>
        <a:fontRef idx="minor">
          <a:schemeClr val="lt1"/>
        </a:fontRef>
      </dsp:style>
      <dsp:txBody>
        <a:bodyPr spcFirstLastPara="0" vert="horz" wrap="square" lIns="340523" tIns="165100" rIns="34052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447155" y="0"/>
        <a:ext cx="3447363" cy="1361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CDF81-2DF1-4540-BDBC-4A772F16EB4E}">
      <dsp:nvSpPr>
        <dsp:cNvPr id="0" name=""/>
        <dsp:cNvSpPr/>
      </dsp:nvSpPr>
      <dsp:spPr>
        <a:xfrm>
          <a:off x="595827" y="635178"/>
          <a:ext cx="916312" cy="916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75E2273-8940-4FD9-BD27-ED19847883C3}">
      <dsp:nvSpPr>
        <dsp:cNvPr id="0" name=""/>
        <dsp:cNvSpPr/>
      </dsp:nvSpPr>
      <dsp:spPr>
        <a:xfrm>
          <a:off x="35859" y="2046821"/>
          <a:ext cx="2036250" cy="18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Businesses will need to deliver on the promises that they make in reference to their security.</a:t>
          </a:r>
        </a:p>
      </dsp:txBody>
      <dsp:txXfrm>
        <a:off x="35859" y="2046821"/>
        <a:ext cx="2036250" cy="1890000"/>
      </dsp:txXfrm>
    </dsp:sp>
    <dsp:sp modelId="{FD7C0D21-AD29-438A-B69F-A61BDBA6730F}">
      <dsp:nvSpPr>
        <dsp:cNvPr id="0" name=""/>
        <dsp:cNvSpPr/>
      </dsp:nvSpPr>
      <dsp:spPr>
        <a:xfrm>
          <a:off x="2988421" y="635178"/>
          <a:ext cx="916312" cy="916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2C77546-E5EB-4BB3-B248-437A2DEC81FA}">
      <dsp:nvSpPr>
        <dsp:cNvPr id="0" name=""/>
        <dsp:cNvSpPr/>
      </dsp:nvSpPr>
      <dsp:spPr>
        <a:xfrm>
          <a:off x="2428452" y="2046821"/>
          <a:ext cx="2036250" cy="18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The highest (five-point) controls can’t be implemented in a POAM.</a:t>
          </a:r>
        </a:p>
      </dsp:txBody>
      <dsp:txXfrm>
        <a:off x="2428452" y="2046821"/>
        <a:ext cx="2036250" cy="189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CF787-51F1-484C-B354-75F142581937}">
      <dsp:nvSpPr>
        <dsp:cNvPr id="0" name=""/>
        <dsp:cNvSpPr/>
      </dsp:nvSpPr>
      <dsp:spPr>
        <a:xfrm>
          <a:off x="766306" y="870"/>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Access Control</a:t>
          </a:r>
        </a:p>
      </dsp:txBody>
      <dsp:txXfrm>
        <a:off x="766306" y="870"/>
        <a:ext cx="1551010" cy="930606"/>
      </dsp:txXfrm>
    </dsp:sp>
    <dsp:sp modelId="{D3ADEE5A-A418-49FE-9FCB-510B4A3E4CE7}">
      <dsp:nvSpPr>
        <dsp:cNvPr id="0" name=""/>
        <dsp:cNvSpPr/>
      </dsp:nvSpPr>
      <dsp:spPr>
        <a:xfrm>
          <a:off x="2472418" y="870"/>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Awareness and Training</a:t>
          </a:r>
        </a:p>
      </dsp:txBody>
      <dsp:txXfrm>
        <a:off x="2472418" y="870"/>
        <a:ext cx="1551010" cy="930606"/>
      </dsp:txXfrm>
    </dsp:sp>
    <dsp:sp modelId="{8B3E5065-D5D7-4437-A9D5-29DF94D416AB}">
      <dsp:nvSpPr>
        <dsp:cNvPr id="0" name=""/>
        <dsp:cNvSpPr/>
      </dsp:nvSpPr>
      <dsp:spPr>
        <a:xfrm>
          <a:off x="4178529" y="870"/>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Audit and Accountability</a:t>
          </a:r>
        </a:p>
      </dsp:txBody>
      <dsp:txXfrm>
        <a:off x="4178529" y="870"/>
        <a:ext cx="1551010" cy="930606"/>
      </dsp:txXfrm>
    </dsp:sp>
    <dsp:sp modelId="{16639487-900F-4BC9-9446-58E8DDBBEA79}">
      <dsp:nvSpPr>
        <dsp:cNvPr id="0" name=""/>
        <dsp:cNvSpPr/>
      </dsp:nvSpPr>
      <dsp:spPr>
        <a:xfrm>
          <a:off x="766306" y="1086578"/>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Configuration Management</a:t>
          </a:r>
        </a:p>
      </dsp:txBody>
      <dsp:txXfrm>
        <a:off x="766306" y="1086578"/>
        <a:ext cx="1551010" cy="930606"/>
      </dsp:txXfrm>
    </dsp:sp>
    <dsp:sp modelId="{B39F101B-5AF7-40C6-8BF7-F1CA98520740}">
      <dsp:nvSpPr>
        <dsp:cNvPr id="0" name=""/>
        <dsp:cNvSpPr/>
      </dsp:nvSpPr>
      <dsp:spPr>
        <a:xfrm>
          <a:off x="2472418" y="1086578"/>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Identification and Authentication</a:t>
          </a:r>
        </a:p>
      </dsp:txBody>
      <dsp:txXfrm>
        <a:off x="2472418" y="1086578"/>
        <a:ext cx="1551010" cy="930606"/>
      </dsp:txXfrm>
    </dsp:sp>
    <dsp:sp modelId="{7A8E1D4C-D109-4A3F-9492-D31F86E27D0F}">
      <dsp:nvSpPr>
        <dsp:cNvPr id="0" name=""/>
        <dsp:cNvSpPr/>
      </dsp:nvSpPr>
      <dsp:spPr>
        <a:xfrm>
          <a:off x="4178529" y="1086578"/>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Incident Response</a:t>
          </a:r>
        </a:p>
      </dsp:txBody>
      <dsp:txXfrm>
        <a:off x="4178529" y="1086578"/>
        <a:ext cx="1551010" cy="930606"/>
      </dsp:txXfrm>
    </dsp:sp>
    <dsp:sp modelId="{315056AD-8D41-49A1-A95C-AF9B7E7B6F87}">
      <dsp:nvSpPr>
        <dsp:cNvPr id="0" name=""/>
        <dsp:cNvSpPr/>
      </dsp:nvSpPr>
      <dsp:spPr>
        <a:xfrm>
          <a:off x="766306" y="2172285"/>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Matienance</a:t>
          </a:r>
        </a:p>
      </dsp:txBody>
      <dsp:txXfrm>
        <a:off x="766306" y="2172285"/>
        <a:ext cx="1551010" cy="930606"/>
      </dsp:txXfrm>
    </dsp:sp>
    <dsp:sp modelId="{BCC9879D-8CF2-44F6-9D31-C80361BE8710}">
      <dsp:nvSpPr>
        <dsp:cNvPr id="0" name=""/>
        <dsp:cNvSpPr/>
      </dsp:nvSpPr>
      <dsp:spPr>
        <a:xfrm>
          <a:off x="2472418" y="2172285"/>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Media Protection</a:t>
          </a:r>
        </a:p>
      </dsp:txBody>
      <dsp:txXfrm>
        <a:off x="2472418" y="2172285"/>
        <a:ext cx="1551010" cy="930606"/>
      </dsp:txXfrm>
    </dsp:sp>
    <dsp:sp modelId="{C6E42EB3-8E6B-4FCF-A88B-33A983F0135D}">
      <dsp:nvSpPr>
        <dsp:cNvPr id="0" name=""/>
        <dsp:cNvSpPr/>
      </dsp:nvSpPr>
      <dsp:spPr>
        <a:xfrm>
          <a:off x="4178529" y="2172285"/>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Personnel Security</a:t>
          </a:r>
        </a:p>
      </dsp:txBody>
      <dsp:txXfrm>
        <a:off x="4178529" y="2172285"/>
        <a:ext cx="1551010" cy="930606"/>
      </dsp:txXfrm>
    </dsp:sp>
    <dsp:sp modelId="{FBB2EE1E-33B4-43CE-A109-FF0380DAB369}">
      <dsp:nvSpPr>
        <dsp:cNvPr id="0" name=""/>
        <dsp:cNvSpPr/>
      </dsp:nvSpPr>
      <dsp:spPr>
        <a:xfrm>
          <a:off x="766306" y="3257992"/>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Physical Protection</a:t>
          </a:r>
        </a:p>
      </dsp:txBody>
      <dsp:txXfrm>
        <a:off x="766306" y="3257992"/>
        <a:ext cx="1551010" cy="930606"/>
      </dsp:txXfrm>
    </dsp:sp>
    <dsp:sp modelId="{632D0C79-8F24-4C11-98F6-0FDB4CD90E65}">
      <dsp:nvSpPr>
        <dsp:cNvPr id="0" name=""/>
        <dsp:cNvSpPr/>
      </dsp:nvSpPr>
      <dsp:spPr>
        <a:xfrm>
          <a:off x="2472418" y="3257992"/>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Risk Assessment</a:t>
          </a:r>
        </a:p>
      </dsp:txBody>
      <dsp:txXfrm>
        <a:off x="2472418" y="3257992"/>
        <a:ext cx="1551010" cy="930606"/>
      </dsp:txXfrm>
    </dsp:sp>
    <dsp:sp modelId="{2787837C-F1CF-4FF5-82CB-E7B3C711BA63}">
      <dsp:nvSpPr>
        <dsp:cNvPr id="0" name=""/>
        <dsp:cNvSpPr/>
      </dsp:nvSpPr>
      <dsp:spPr>
        <a:xfrm>
          <a:off x="4178529" y="3257992"/>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Security Assessment</a:t>
          </a:r>
        </a:p>
      </dsp:txBody>
      <dsp:txXfrm>
        <a:off x="4178529" y="3257992"/>
        <a:ext cx="1551010" cy="930606"/>
      </dsp:txXfrm>
    </dsp:sp>
    <dsp:sp modelId="{D9766945-94C4-4C7F-8A1F-6D055B0695AB}">
      <dsp:nvSpPr>
        <dsp:cNvPr id="0" name=""/>
        <dsp:cNvSpPr/>
      </dsp:nvSpPr>
      <dsp:spPr>
        <a:xfrm>
          <a:off x="1619362" y="4343699"/>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System and Communications Protection</a:t>
          </a:r>
        </a:p>
      </dsp:txBody>
      <dsp:txXfrm>
        <a:off x="1619362" y="4343699"/>
        <a:ext cx="1551010" cy="930606"/>
      </dsp:txXfrm>
    </dsp:sp>
    <dsp:sp modelId="{FC21B36D-F7FC-4D9C-8DE6-5C7E205E04EF}">
      <dsp:nvSpPr>
        <dsp:cNvPr id="0" name=""/>
        <dsp:cNvSpPr/>
      </dsp:nvSpPr>
      <dsp:spPr>
        <a:xfrm>
          <a:off x="3325474" y="4343699"/>
          <a:ext cx="1551010" cy="93060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System and Information </a:t>
          </a:r>
        </a:p>
      </dsp:txBody>
      <dsp:txXfrm>
        <a:off x="3325474" y="4343699"/>
        <a:ext cx="1551010" cy="9306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7AE73-913C-485F-AB96-39F3CAA6065B}">
      <dsp:nvSpPr>
        <dsp:cNvPr id="0" name=""/>
        <dsp:cNvSpPr/>
      </dsp:nvSpPr>
      <dsp:spPr>
        <a:xfrm>
          <a:off x="0" y="0"/>
          <a:ext cx="4395787"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938802-43E0-4F77-BE52-76F787E070E2}">
      <dsp:nvSpPr>
        <dsp:cNvPr id="0" name=""/>
        <dsp:cNvSpPr/>
      </dsp:nvSpPr>
      <dsp:spPr>
        <a:xfrm>
          <a:off x="0" y="0"/>
          <a:ext cx="4395787" cy="1870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NIST Framework has 5 categories sworn to defend and recover from cyberattacks.</a:t>
          </a:r>
        </a:p>
      </dsp:txBody>
      <dsp:txXfrm>
        <a:off x="0" y="0"/>
        <a:ext cx="4395787" cy="1870869"/>
      </dsp:txXfrm>
    </dsp:sp>
    <dsp:sp modelId="{28E2ECF7-F400-4FEB-8160-A839A77416C8}">
      <dsp:nvSpPr>
        <dsp:cNvPr id="0" name=""/>
        <dsp:cNvSpPr/>
      </dsp:nvSpPr>
      <dsp:spPr>
        <a:xfrm>
          <a:off x="0" y="1870869"/>
          <a:ext cx="4395787"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AFE0B9-EDCF-4A1B-8B80-7EBFC68DFF11}">
      <dsp:nvSpPr>
        <dsp:cNvPr id="0" name=""/>
        <dsp:cNvSpPr/>
      </dsp:nvSpPr>
      <dsp:spPr>
        <a:xfrm>
          <a:off x="0" y="1870869"/>
          <a:ext cx="4395787" cy="1870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NIST framework is a flexible and reliable standard.</a:t>
          </a:r>
        </a:p>
      </dsp:txBody>
      <dsp:txXfrm>
        <a:off x="0" y="1870869"/>
        <a:ext cx="4395787" cy="18708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1DA05-67FE-45C7-BE22-30FC5AE11269}">
      <dsp:nvSpPr>
        <dsp:cNvPr id="0" name=""/>
        <dsp:cNvSpPr/>
      </dsp:nvSpPr>
      <dsp:spPr>
        <a:xfrm>
          <a:off x="0" y="0"/>
          <a:ext cx="356552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C7483F4-AF07-4423-AFB7-2C3846DCD6B2}">
      <dsp:nvSpPr>
        <dsp:cNvPr id="0" name=""/>
        <dsp:cNvSpPr/>
      </dsp:nvSpPr>
      <dsp:spPr>
        <a:xfrm>
          <a:off x="0" y="0"/>
          <a:ext cx="3565525" cy="1070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defRPr cap="all"/>
          </a:pPr>
          <a:r>
            <a:rPr lang="en-US" sz="2000" kern="1200" dirty="0"/>
            <a:t>I am unable to shake the feeling that CMMC 2.0 will be expensive.</a:t>
          </a:r>
        </a:p>
      </dsp:txBody>
      <dsp:txXfrm>
        <a:off x="0" y="0"/>
        <a:ext cx="3565525" cy="1070339"/>
      </dsp:txXfrm>
    </dsp:sp>
    <dsp:sp modelId="{15F3364C-5ED8-459D-99AF-AC10CA0BF1AF}">
      <dsp:nvSpPr>
        <dsp:cNvPr id="0" name=""/>
        <dsp:cNvSpPr/>
      </dsp:nvSpPr>
      <dsp:spPr>
        <a:xfrm>
          <a:off x="0" y="1070339"/>
          <a:ext cx="356552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564A571-3A74-4B37-820F-FAC9F3E2CF42}">
      <dsp:nvSpPr>
        <dsp:cNvPr id="0" name=""/>
        <dsp:cNvSpPr/>
      </dsp:nvSpPr>
      <dsp:spPr>
        <a:xfrm>
          <a:off x="0" y="1070339"/>
          <a:ext cx="3565525" cy="1070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defRPr cap="all"/>
          </a:pPr>
          <a:r>
            <a:rPr lang="en-US" sz="2000" kern="1200" dirty="0"/>
            <a:t>How might a time limit of 180 days affect POAM’s?</a:t>
          </a:r>
        </a:p>
      </dsp:txBody>
      <dsp:txXfrm>
        <a:off x="0" y="1070339"/>
        <a:ext cx="3565525" cy="1070339"/>
      </dsp:txXfrm>
    </dsp:sp>
    <dsp:sp modelId="{D060D940-1638-4D65-9C61-B43919195999}">
      <dsp:nvSpPr>
        <dsp:cNvPr id="0" name=""/>
        <dsp:cNvSpPr/>
      </dsp:nvSpPr>
      <dsp:spPr>
        <a:xfrm>
          <a:off x="0" y="2140679"/>
          <a:ext cx="356552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44B0C9B-742F-4A1D-A96C-21330D32642F}">
      <dsp:nvSpPr>
        <dsp:cNvPr id="0" name=""/>
        <dsp:cNvSpPr/>
      </dsp:nvSpPr>
      <dsp:spPr>
        <a:xfrm>
          <a:off x="0" y="2140679"/>
          <a:ext cx="3565525" cy="1070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defRPr cap="all"/>
          </a:pPr>
          <a:r>
            <a:rPr lang="en-US" sz="2000" kern="1200" dirty="0"/>
            <a:t>How many rules in NIST again!?!</a:t>
          </a:r>
        </a:p>
      </dsp:txBody>
      <dsp:txXfrm>
        <a:off x="0" y="2140679"/>
        <a:ext cx="3565525" cy="1070339"/>
      </dsp:txXfrm>
    </dsp:sp>
    <dsp:sp modelId="{EF30CCA1-3034-4DC7-A0E2-970FEEDF58E9}">
      <dsp:nvSpPr>
        <dsp:cNvPr id="0" name=""/>
        <dsp:cNvSpPr/>
      </dsp:nvSpPr>
      <dsp:spPr>
        <a:xfrm>
          <a:off x="0" y="3211019"/>
          <a:ext cx="356552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95442E7-1588-4B59-80AE-508F75769C92}">
      <dsp:nvSpPr>
        <dsp:cNvPr id="0" name=""/>
        <dsp:cNvSpPr/>
      </dsp:nvSpPr>
      <dsp:spPr>
        <a:xfrm>
          <a:off x="0" y="3211019"/>
          <a:ext cx="3565525" cy="1070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CMMC 2.0, is there a determining factor for criticality?</a:t>
          </a:r>
          <a:endParaRPr lang="en-US" sz="2000" kern="1200" dirty="0"/>
        </a:p>
      </dsp:txBody>
      <dsp:txXfrm>
        <a:off x="0" y="3211019"/>
        <a:ext cx="3565525" cy="1070339"/>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6/2/2022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ahoma" panose="020B0604030504040204" pitchFamily="34" charset="0"/>
                <a:ea typeface="Tahoma" panose="020B0604030504040204" pitchFamily="34" charset="0"/>
                <a:cs typeface="Tahoma" panose="020B0604030504040204" pitchFamily="34" charset="0"/>
              </a:rPr>
              <a:t>Hello, welcome to my presentation. I will be presenting on CMMC and NIST: the global framework for protecting against cyber-attacks.</a:t>
            </a:r>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Every CUI Control of the 900 in NIST is categorized into five categories: identify, protect, detect, respond, and recover. The NIST framework is shared with more than “80 countries” (</a:t>
            </a:r>
            <a:r>
              <a:rPr lang="en-US" sz="1400" dirty="0">
                <a:effectLst/>
                <a:latin typeface="Times New Roman" panose="02020603050405020304" pitchFamily="18" charset="0"/>
                <a:cs typeface="Times New Roman" panose="02020603050405020304" pitchFamily="18" charset="0"/>
              </a:rPr>
              <a:t>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eller, 2022</a:t>
            </a:r>
            <a:r>
              <a:rPr lang="en-US" sz="1400" dirty="0">
                <a:latin typeface="Times New Roman" panose="02020603050405020304" pitchFamily="18" charset="0"/>
                <a:cs typeface="Times New Roman" panose="02020603050405020304" pitchFamily="18" charset="0"/>
              </a:rPr>
              <a:t>), demonstrating that it is the default worldwide agreeable standard for protecting CUI.</a:t>
            </a:r>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As I wrap up this presentation, I wanted to summarize all the points that I have presented today. While CMMC 2.0 provides companies/DoD contractors with an execution plan to become NIST/CMMC compliant, they are inherently expensive with too many controls. On the other hand, CMMC 2.0 is by far better than CMMC 1.0. in that CMMC 2.0 appears to clean up the messy levels 2 and 4 by discarding them. CMMC 2.0 also finally is an agreed upon standard and that NIST, CMMC, and other standards harmonize together. CMMC 2.0 also reinforces much needed cooperation between companies/DoD contractors with the Department of Defensed through having mutual acknowledgement of the framework. There are, however, just some unanswered/concerning questions.</a:t>
            </a:r>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dirty="0">
                <a:latin typeface="Times New Roman" panose="02020603050405020304" pitchFamily="18" charset="0"/>
                <a:cs typeface="Times New Roman" panose="02020603050405020304" pitchFamily="18" charset="0"/>
              </a:rPr>
              <a:t>I am unable to shake the feeling that CMMC 2.0 will be just as expensive or even more expensive to implement than CMMC 1.0. Although CMMC 2.0 have decreased the CUI levels model from five to three, in hopes of eliminating the cost of implementing too many CUI controls, a POAM will still be required to implement the other non-critical CUI controls. Since POAMs are required to be completed in 180 days or less, this, of course, means that the cost may be more has not been eliminated and it may be that more money may be required to implement the non-critical CUI controls. Levels three and two from CMMC 1.0 were combined into level two in CMMC 2.0 Levels four and five in CMMC 1.0 were combined into level three in CMMC 2.0. Therefore, there will be more required CUI controls than before. On the other hand, what makes this certification process so much worse is the over 900 rules in NIST. Companies/DoD contractors will ultimately implement a soup of CUI controls that do not pertain to their security level. It would have been better to completely throw away the CUI requirements from levels two and four instead of combining them together. Moreover, in CMMC 2.0 criticality requirements have not been addressed. This poses the question on how companies/DoD contractors are assigning themselves to the 3 levels and whether this would mean they may have to switch levels if criticality is defined.</a:t>
            </a:r>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2028019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Well, that is it! Hope you enjoyed my presentation. If any of you have any questions or have and new insights, please let me know!</a:t>
            </a:r>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675728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Here is my reference sheet.</a:t>
            </a:r>
          </a:p>
        </p:txBody>
      </p:sp>
      <p:sp>
        <p:nvSpPr>
          <p:cNvPr id="4" name="Slide Number Placeholder 3"/>
          <p:cNvSpPr>
            <a:spLocks noGrp="1"/>
          </p:cNvSpPr>
          <p:nvPr>
            <p:ph type="sldNum" sz="quarter" idx="5"/>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3281912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ahoma" panose="020B0604030504040204" pitchFamily="34" charset="0"/>
                <a:ea typeface="Tahoma" panose="020B0604030504040204" pitchFamily="34" charset="0"/>
                <a:cs typeface="Tahoma" panose="020B0604030504040204" pitchFamily="34" charset="0"/>
              </a:rPr>
              <a:t>In today’s presentation, I want to address, what is CMMC, (Cybersecurity Maturity Model Certification) and what is NIST, (National Institute of Standards Technology). I will compare CMMC 1.0 vs CMMC 2.0 and I will explain the NIST framework. Finally, I will conclude the presentation with questions and concerns that I have with the frameworks.</a:t>
            </a:r>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1967652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So, what is CMMC 1.0? CMMC 1.0 is an assessment framework that increases compliance and trust when dealing with CUI (Controlled Unclassified Information). CMMC was first introduced on </a:t>
            </a:r>
            <a:r>
              <a:rPr lang="en-US" sz="1400" b="0" dirty="0">
                <a:latin typeface="Times New Roman" panose="02020603050405020304" pitchFamily="18" charset="0"/>
                <a:cs typeface="Times New Roman" panose="02020603050405020304" pitchFamily="18" charset="0"/>
              </a:rPr>
              <a:t>November 25, 2020</a:t>
            </a:r>
            <a:r>
              <a:rPr lang="en-US" sz="1400" dirty="0">
                <a:latin typeface="Times New Roman" panose="02020603050405020304" pitchFamily="18" charset="0"/>
                <a:cs typeface="Times New Roman" panose="02020603050405020304" pitchFamily="18" charset="0"/>
              </a:rPr>
              <a:t>, with five levels of security, from basic to advanced, Level 1, 2, 3, 4, 5. The main goal of CMMC 1.0 was to establish a standard security model for the DIB (Defense Industrial Base). Each level was designed to incorporate more (NIST) standards to protect companies or contractors managing CUI.</a:t>
            </a:r>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As you can see, the CMMC levels were designed to accumulate more and more NIST standard controls as the levels increased. The reason there are more NIST controls pertains to the maturity factor of the model. Simply, as companies and contractors expand, dealing with more customers and information, unboundedly they will encounter more CUI because they will have more information that they need to keep safe. Therefore, in order to protect that data, there needs to be more mandated controls in place to ensure that the CUI is protected.</a:t>
            </a:r>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 Raise Squares ** Now, in CMMC 2.0, which was released in November of 2021, there was a radical shift in the tiered-levels that change the way NIST standards are implemented. CMMC only requires three levels. Three levels still creates a high level of security while cutting down costs to implement. In 2.0 assessments were also changed, Level 1 only requires a self-assessment because this level is noncritical. In Level two, it requires another self-assessment for non-critical CUI, but a DIB (Defense Industrial Base) tri-annual assessment for critical CUI. Additionally,  in Level three, which is all critical CUI, it now requires a tri-annual DIB assessment. In 2.0 other standards such as 32-CFR integrate completely when used together.</a:t>
            </a:r>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3104538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Perhaps one of the most important impactful changes in CMMC 2.0 is the POAM, more specifically, the “</a:t>
            </a:r>
            <a:r>
              <a:rPr lang="en-US" sz="1400" b="0" dirty="0">
                <a:effectLst/>
                <a:latin typeface="Times New Roman" panose="02020603050405020304" pitchFamily="18" charset="0"/>
                <a:cs typeface="Times New Roman" panose="02020603050405020304" pitchFamily="18" charset="0"/>
              </a:rPr>
              <a:t>Plans of Action and Milestones</a:t>
            </a:r>
            <a:r>
              <a:rPr lang="en-US" sz="1400" dirty="0">
                <a:latin typeface="Times New Roman" panose="02020603050405020304" pitchFamily="18" charset="0"/>
                <a:cs typeface="Times New Roman" panose="02020603050405020304" pitchFamily="18" charset="0"/>
              </a:rPr>
              <a:t>.” This is a list that is required if a company/DoD contractor cannot implement the CUI controls all at once. A POAM should be completely implemented in 180 days or less. This means that businesses/DoD contractors will need to deliver on their security promises. As seen above in the diagram, the highlighted controls are the minimum requirement, each one is worth 5 points. When a company/DoD contractor drafts a POAM, the highest valued security controls need to be implemented immediately, well before the 180 days deadline. This is a mandatory minimum requirement that must initially be met otherwise a company is not NIST compliant. This is to ensure that non-critical and critical CUI is protected right out of the gate.</a:t>
            </a:r>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35402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Here, we see the CMMC Comparison of 1.0 and 2.0. CMMC 1.0 has more levels of NIST compliant controls. There are five levels vs the three in 2.0. However, there are levels of these five levels of maturity that may not be necessary. For instance, through my research, levels 2 and 4 were virtually unused. This is because companies/DoD contractors only needed to use level 1 or level 3 to comply if they had CUI. There wasn’t an incentive to implement any more CUI controls due to the cost or not many fell under the criticality requirements of 2 and 4. CMMC 1.0 required that all assessments were completed by a third party. In CMMC 2.0, assessments were completed by the government or their own company/DoD contractor department. One similarity between CMMC 1.0 and CMMC 2.0 that has not changed is that from level 1 to level 2, there are too many controls required. Also, one stunning fact is that in 2.0, the definition of criticality has not been defined. This means that companies are not exactly sure which category they fall into without corresponding with CMMC/Department of Defense directly.</a:t>
            </a:r>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62012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Looking at the bullet points above demonstrate that CMMC 2.0 is an improvement over1.0. First, companies/DoD contractors will have to deal with less red tape by either completing assessments through their own departments or through the government, instead of a third-party company. Second, it sets priorities and protects DoD information through having defined criticality levels. Third, 2.0 reinforces more cooperation between companies/DoD contractors with the Department of Defense through 2.0’s global standard. Lastly, 2.0 reinvented a comprehensive framework to include more controls that help protect the DIB from cyber-attacks. Now, let’s take a step back and review NIST.</a:t>
            </a:r>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279764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Stepping away from CMMC, we can talk about some of the core requirements that are implemented in the CMMC model by NIST. There are 14 extensive sections that are chocked full of rules and regulation pertaining to critical and non-critical CUI. For example, some notable security controls are, “</a:t>
            </a:r>
            <a:r>
              <a:rPr lang="en-US" sz="1400" dirty="0">
                <a:effectLst/>
                <a:latin typeface="Times New Roman" panose="02020603050405020304" pitchFamily="18" charset="0"/>
                <a:cs typeface="Times New Roman" panose="02020603050405020304" pitchFamily="18" charset="0"/>
              </a:rPr>
              <a:t>3.1.19 Encrypt CUI on mobile devices and mobile computing platforms,</a:t>
            </a:r>
            <a:r>
              <a:rPr lang="en-US" sz="1400" dirty="0">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3.4.8 Apply deny-by-exception (blacklisting) or deny-all, permit-by-exception (whitelisting) policy to allow the execution of authorized software,</a:t>
            </a:r>
            <a:r>
              <a:rPr lang="en-US" sz="1400" dirty="0">
                <a:latin typeface="Times New Roman" panose="02020603050405020304" pitchFamily="18" charset="0"/>
                <a:cs typeface="Times New Roman" panose="02020603050405020304" pitchFamily="18" charset="0"/>
              </a:rPr>
              <a:t>” and even “</a:t>
            </a:r>
            <a:r>
              <a:rPr lang="en-US" sz="1400" dirty="0">
                <a:effectLst/>
                <a:latin typeface="Times New Roman" panose="02020603050405020304" pitchFamily="18" charset="0"/>
                <a:cs typeface="Times New Roman" panose="02020603050405020304" pitchFamily="18" charset="0"/>
              </a:rPr>
              <a:t>3.13.8 Implement cryptographic mechanisms to prevent unauthorized disclosure of CUI…” I can go on and on because there are over 900 of them. They are all essential though because t</a:t>
            </a:r>
            <a:r>
              <a:rPr lang="en-US" sz="1400" dirty="0">
                <a:latin typeface="Times New Roman" panose="02020603050405020304" pitchFamily="18" charset="0"/>
                <a:cs typeface="Times New Roman" panose="02020603050405020304" pitchFamily="18" charset="0"/>
              </a:rPr>
              <a:t>hese security controls aim to protect the integrity of CUI that companies are handling through encrypting internal company message traffic. Most importantly, the purpose of having these over 900 security controls is to make attacking a company/DoD contractor painfully difficult. </a:t>
            </a:r>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48897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33156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12877641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09698037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9454781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729936666"/>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Tuesday, February 2, 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58295211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Tuesday, February 2, 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710208758"/>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527273858"/>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833446383"/>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2083997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531071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23305684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83171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3601355939"/>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8598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70837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939066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080969216"/>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31119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47086979"/>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Tuesday, February 2, 20XX</a:t>
            </a:r>
            <a:endParaRPr lang="en-US" dirty="0"/>
          </a:p>
        </p:txBody>
      </p:sp>
      <p:sp>
        <p:nvSpPr>
          <p:cNvPr id="5" name="Footer Placeholder 3"/>
          <p:cNvSpPr>
            <a:spLocks noGrp="1"/>
          </p:cNvSpPr>
          <p:nvPr>
            <p:ph type="ftr" sz="quarter" idx="11"/>
          </p:nvPr>
        </p:nvSpPr>
        <p:spPr/>
        <p:txBody>
          <a:bodyPr/>
          <a:lstStyle/>
          <a:p>
            <a:r>
              <a:rPr lang="en-US"/>
              <a:t>Sample Footer Text</a:t>
            </a:r>
            <a:endParaRPr lang="en-US" dirty="0"/>
          </a:p>
        </p:txBody>
      </p:sp>
      <p:sp>
        <p:nvSpPr>
          <p:cNvPr id="6"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89102311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Tuesday, February 2, 20XX</a:t>
            </a:r>
          </a:p>
        </p:txBody>
      </p:sp>
      <p:sp>
        <p:nvSpPr>
          <p:cNvPr id="5" name="Footer Placeholder 2"/>
          <p:cNvSpPr>
            <a:spLocks noGrp="1"/>
          </p:cNvSpPr>
          <p:nvPr>
            <p:ph type="ftr" sz="quarter" idx="11"/>
          </p:nvPr>
        </p:nvSpPr>
        <p:spPr/>
        <p:txBody>
          <a:bodyPr/>
          <a:lstStyle/>
          <a:p>
            <a:r>
              <a:rPr lang="en-US"/>
              <a:t>Sample Footer Text</a:t>
            </a:r>
          </a:p>
        </p:txBody>
      </p:sp>
      <p:sp>
        <p:nvSpPr>
          <p:cNvPr id="6"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58231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Tuesday, February 2, 20XX</a:t>
            </a:r>
          </a:p>
        </p:txBody>
      </p:sp>
      <p:sp>
        <p:nvSpPr>
          <p:cNvPr id="5" name="Footer Placeholder 5"/>
          <p:cNvSpPr>
            <a:spLocks noGrp="1"/>
          </p:cNvSpPr>
          <p:nvPr>
            <p:ph type="ftr" sz="quarter" idx="11"/>
          </p:nvPr>
        </p:nvSpPr>
        <p:spPr/>
        <p:txBody>
          <a:bodyPr/>
          <a:lstStyle/>
          <a:p>
            <a:r>
              <a:rPr lang="en-US"/>
              <a:t>Sample Footer Text</a:t>
            </a:r>
          </a:p>
        </p:txBody>
      </p:sp>
      <p:sp>
        <p:nvSpPr>
          <p:cNvPr id="6"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8222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48304660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3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152414555"/>
      </p:ext>
    </p:extLst>
  </p:cSld>
  <p:clrMap bg1="dk1" tx1="lt1" bg2="dk2" tx2="lt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568" r:id="rId15"/>
    <p:sldLayoutId id="2147484569" r:id="rId16"/>
    <p:sldLayoutId id="2147484570" r:id="rId17"/>
    <p:sldLayoutId id="2147484571" r:id="rId18"/>
    <p:sldLayoutId id="2147484572" r:id="rId19"/>
    <p:sldLayoutId id="2147484573" r:id="rId20"/>
    <p:sldLayoutId id="2147484574" r:id="rId21"/>
    <p:sldLayoutId id="2147484575" r:id="rId22"/>
    <p:sldLayoutId id="2147484576" r:id="rId23"/>
    <p:sldLayoutId id="2147484577" r:id="rId24"/>
    <p:sldLayoutId id="2147483734" r:id="rId25"/>
    <p:sldLayoutId id="2147483707" r:id="rId26"/>
    <p:sldLayoutId id="2147483697" r:id="rId27"/>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4.png"/><Relationship Id="rId7" Type="http://schemas.openxmlformats.org/officeDocument/2006/relationships/diagramColors" Target="../diagrams/colors5.xm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jpeg"/></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13"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image" Target="../media/image20.png"/><Relationship Id="rId12"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5.png"/><Relationship Id="rId11" Type="http://schemas.openxmlformats.org/officeDocument/2006/relationships/diagramQuickStyle" Target="../diagrams/quickStyle3.xml"/><Relationship Id="rId5" Type="http://schemas.openxmlformats.org/officeDocument/2006/relationships/image" Target="../media/image4.png"/><Relationship Id="rId10" Type="http://schemas.openxmlformats.org/officeDocument/2006/relationships/diagramLayout" Target="../diagrams/layout3.xml"/><Relationship Id="rId4" Type="http://schemas.openxmlformats.org/officeDocument/2006/relationships/image" Target="../media/image3.png"/><Relationship Id="rId9"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1482283" y="1446307"/>
            <a:ext cx="6747272" cy="1478614"/>
          </a:xfrm>
        </p:spPr>
        <p:txBody>
          <a:bodyPr vert="horz" lIns="91440" tIns="45720" rIns="91440" bIns="45720" rtlCol="0" anchor="ctr" anchorCtr="0">
            <a:normAutofit/>
          </a:bodyPr>
          <a:lstStyle/>
          <a:p>
            <a:r>
              <a:rPr lang="en-US" sz="6000" dirty="0">
                <a:solidFill>
                  <a:srgbClr val="00B0F0"/>
                </a:solidFill>
                <a:latin typeface="Times New Roman" panose="02020603050405020304" pitchFamily="18" charset="0"/>
                <a:cs typeface="Times New Roman" panose="02020603050405020304" pitchFamily="18" charset="0"/>
              </a:rPr>
              <a:t>CMMC and NIST</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669186" y="1396575"/>
            <a:ext cx="3147043" cy="4926841"/>
          </a:xfrm>
        </p:spPr>
        <p:txBody>
          <a:bodyPr vert="horz" lIns="91440" tIns="45720" rIns="91440" bIns="45720" rtlCol="0" anchor="ctr">
            <a:normAutofit/>
          </a:bodyPr>
          <a:lstStyle/>
          <a:p>
            <a:pPr marL="0" indent="0"/>
            <a:r>
              <a:rPr lang="en-US" sz="4400" cap="all" dirty="0">
                <a:solidFill>
                  <a:srgbClr val="FFFFFF"/>
                </a:solidFill>
                <a:latin typeface="Times New Roman" panose="02020603050405020304" pitchFamily="18" charset="0"/>
                <a:cs typeface="Times New Roman" panose="02020603050405020304" pitchFamily="18" charset="0"/>
              </a:rPr>
              <a:t>By Anthony Zatika</a:t>
            </a:r>
          </a:p>
        </p:txBody>
      </p:sp>
      <p:sp>
        <p:nvSpPr>
          <p:cNvPr id="16" name="Subtitle 2">
            <a:extLst>
              <a:ext uri="{FF2B5EF4-FFF2-40B4-BE49-F238E27FC236}">
                <a16:creationId xmlns:a16="http://schemas.microsoft.com/office/drawing/2014/main" id="{C47ADA16-FCB5-B10C-68F9-897C04E86E92}"/>
              </a:ext>
            </a:extLst>
          </p:cNvPr>
          <p:cNvSpPr txBox="1">
            <a:spLocks/>
          </p:cNvSpPr>
          <p:nvPr/>
        </p:nvSpPr>
        <p:spPr>
          <a:xfrm>
            <a:off x="963634" y="471573"/>
            <a:ext cx="6695308" cy="698784"/>
          </a:xfrm>
          <a:prstGeom prst="rect">
            <a:avLst/>
          </a:prstGeom>
          <a:solidFill>
            <a:srgbClr val="000000">
              <a:alpha val="50000"/>
            </a:srgbClr>
          </a:solidFill>
          <a:ln>
            <a:noFill/>
          </a:ln>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pPr>
            <a:r>
              <a:rPr lang="en-US" sz="2800" dirty="0">
                <a:solidFill>
                  <a:srgbClr val="FF0000"/>
                </a:solidFill>
                <a:latin typeface="Times New Roman" panose="02020603050405020304" pitchFamily="18" charset="0"/>
                <a:cs typeface="Times New Roman" panose="02020603050405020304" pitchFamily="18" charset="0"/>
              </a:rPr>
              <a:t>Global Frameworks for Protecting Against Cyber-attacks</a:t>
            </a:r>
          </a:p>
        </p:txBody>
      </p:sp>
      <p:pic>
        <p:nvPicPr>
          <p:cNvPr id="7" name="Picture 6" descr="Diagram&#10;&#10;Description automatically generated">
            <a:extLst>
              <a:ext uri="{FF2B5EF4-FFF2-40B4-BE49-F238E27FC236}">
                <a16:creationId xmlns:a16="http://schemas.microsoft.com/office/drawing/2014/main" id="{A8EC0AA5-1619-F507-577D-A884696B8872}"/>
              </a:ext>
            </a:extLst>
          </p:cNvPr>
          <p:cNvPicPr>
            <a:picLocks noChangeAspect="1"/>
          </p:cNvPicPr>
          <p:nvPr/>
        </p:nvPicPr>
        <p:blipFill>
          <a:blip r:embed="rId3"/>
          <a:stretch>
            <a:fillRect/>
          </a:stretch>
        </p:blipFill>
        <p:spPr>
          <a:xfrm>
            <a:off x="5206486" y="3096972"/>
            <a:ext cx="4371583" cy="1967228"/>
          </a:xfrm>
          <a:prstGeom prst="rect">
            <a:avLst/>
          </a:prstGeom>
        </p:spPr>
      </p:pic>
      <p:sp>
        <p:nvSpPr>
          <p:cNvPr id="142" name="TextBox 141">
            <a:extLst>
              <a:ext uri="{FF2B5EF4-FFF2-40B4-BE49-F238E27FC236}">
                <a16:creationId xmlns:a16="http://schemas.microsoft.com/office/drawing/2014/main" id="{11453810-DD95-FBC7-25E1-95D0943E2912}"/>
              </a:ext>
            </a:extLst>
          </p:cNvPr>
          <p:cNvSpPr txBox="1"/>
          <p:nvPr/>
        </p:nvSpPr>
        <p:spPr>
          <a:xfrm>
            <a:off x="4943440" y="5408303"/>
            <a:ext cx="3010801" cy="507831"/>
          </a:xfrm>
          <a:prstGeom prst="rect">
            <a:avLst/>
          </a:prstGeom>
          <a:noFill/>
        </p:spPr>
        <p:txBody>
          <a:bodyPr wrap="square">
            <a:spAutoFit/>
          </a:bodyPr>
          <a:lstStyle/>
          <a:p>
            <a:r>
              <a:rPr lang="en-US" sz="900" i="1" dirty="0">
                <a:effectLst/>
                <a:latin typeface="Times New Roman" panose="02020603050405020304" pitchFamily="18" charset="0"/>
                <a:cs typeface="Times New Roman" panose="02020603050405020304" pitchFamily="18" charset="0"/>
              </a:rPr>
              <a:t>Custom managed cybersecurity services in CT</a:t>
            </a:r>
            <a:r>
              <a:rPr lang="en-US" sz="900" dirty="0">
                <a:effectLst/>
                <a:latin typeface="Times New Roman" panose="02020603050405020304" pitchFamily="18" charset="0"/>
                <a:cs typeface="Times New Roman" panose="02020603050405020304" pitchFamily="18" charset="0"/>
              </a:rPr>
              <a:t>. Kyber Security. (2021, August 17). Retrieved June 2, 2022, from https://kybersecure.com/ </a:t>
            </a:r>
          </a:p>
        </p:txBody>
      </p:sp>
      <p:pic>
        <p:nvPicPr>
          <p:cNvPr id="10" name="Picture 9" descr="Logo&#10;&#10;Description automatically generated">
            <a:extLst>
              <a:ext uri="{FF2B5EF4-FFF2-40B4-BE49-F238E27FC236}">
                <a16:creationId xmlns:a16="http://schemas.microsoft.com/office/drawing/2014/main" id="{FDBFDC6F-160F-D14B-B4EE-88013C3531AD}"/>
              </a:ext>
            </a:extLst>
          </p:cNvPr>
          <p:cNvPicPr>
            <a:picLocks noChangeAspect="1"/>
          </p:cNvPicPr>
          <p:nvPr/>
        </p:nvPicPr>
        <p:blipFill>
          <a:blip r:embed="rId4"/>
          <a:stretch>
            <a:fillRect/>
          </a:stretch>
        </p:blipFill>
        <p:spPr>
          <a:xfrm>
            <a:off x="1112518" y="2875189"/>
            <a:ext cx="3028456" cy="2410795"/>
          </a:xfrm>
          <a:prstGeom prst="rect">
            <a:avLst/>
          </a:prstGeom>
          <a:ln>
            <a:noFill/>
          </a:ln>
          <a:effectLst>
            <a:outerShdw blurRad="190500" algn="tl" rotWithShape="0">
              <a:srgbClr val="000000">
                <a:alpha val="70000"/>
              </a:srgbClr>
            </a:outerShdw>
          </a:effectLst>
        </p:spPr>
      </p:pic>
      <p:sp>
        <p:nvSpPr>
          <p:cNvPr id="146" name="TextBox 145">
            <a:extLst>
              <a:ext uri="{FF2B5EF4-FFF2-40B4-BE49-F238E27FC236}">
                <a16:creationId xmlns:a16="http://schemas.microsoft.com/office/drawing/2014/main" id="{EC6ECB0D-0F0D-9485-6477-13C56D3AF884}"/>
              </a:ext>
            </a:extLst>
          </p:cNvPr>
          <p:cNvSpPr txBox="1"/>
          <p:nvPr/>
        </p:nvSpPr>
        <p:spPr>
          <a:xfrm>
            <a:off x="1256815" y="5502852"/>
            <a:ext cx="3197148" cy="507831"/>
          </a:xfrm>
          <a:prstGeom prst="rect">
            <a:avLst/>
          </a:prstGeom>
          <a:noFill/>
        </p:spPr>
        <p:txBody>
          <a:bodyPr wrap="square">
            <a:spAutoFit/>
          </a:bodyPr>
          <a:lstStyle/>
          <a:p>
            <a:r>
              <a:rPr lang="en-US" sz="900" i="1" dirty="0">
                <a:effectLst/>
                <a:latin typeface="Times New Roman" panose="02020603050405020304" pitchFamily="18" charset="0"/>
                <a:cs typeface="Times New Roman" panose="02020603050405020304" pitchFamily="18" charset="0"/>
              </a:rPr>
              <a:t>CMMC-logo</a:t>
            </a:r>
            <a:r>
              <a:rPr lang="en-US" sz="900" dirty="0">
                <a:effectLst/>
                <a:latin typeface="Times New Roman" panose="02020603050405020304" pitchFamily="18" charset="0"/>
                <a:cs typeface="Times New Roman" panose="02020603050405020304" pitchFamily="18" charset="0"/>
              </a:rPr>
              <a:t>. ITG Consulting. (n.d.). Retrieved June 2, 2022, from https://consulting.itgonline.com/cmmc-news/cmmc-v1-model-published/attachment/cmmc-logo/ </a:t>
            </a:r>
          </a:p>
        </p:txBody>
      </p:sp>
      <p:sp>
        <p:nvSpPr>
          <p:cNvPr id="11" name="TextBox 10">
            <a:extLst>
              <a:ext uri="{FF2B5EF4-FFF2-40B4-BE49-F238E27FC236}">
                <a16:creationId xmlns:a16="http://schemas.microsoft.com/office/drawing/2014/main" id="{76F7C3E6-BD78-5884-4D52-F5B2F36956A8}"/>
              </a:ext>
            </a:extLst>
          </p:cNvPr>
          <p:cNvSpPr txBox="1"/>
          <p:nvPr/>
        </p:nvSpPr>
        <p:spPr>
          <a:xfrm>
            <a:off x="10566328" y="377243"/>
            <a:ext cx="507381" cy="707886"/>
          </a:xfrm>
          <a:prstGeom prst="rect">
            <a:avLst/>
          </a:prstGeom>
          <a:noFill/>
        </p:spPr>
        <p:txBody>
          <a:bodyPr wrap="square">
            <a:spAutoFit/>
          </a:bodyPr>
          <a:lstStyle/>
          <a:p>
            <a:pPr>
              <a:spcAft>
                <a:spcPts val="600"/>
              </a:spcAft>
            </a:pPr>
            <a:fld id="{DBA1B0FB-D917-4C8C-928F-313BD683BF39}" type="slidenum">
              <a:rPr lang="en-US" sz="4000" smtClean="0">
                <a:solidFill>
                  <a:schemeClr val="tx1">
                    <a:alpha val="80000"/>
                  </a:schemeClr>
                </a:solidFill>
                <a:latin typeface="Times New Roman" panose="02020603050405020304" pitchFamily="18" charset="0"/>
                <a:cs typeface="Times New Roman" panose="02020603050405020304" pitchFamily="18" charset="0"/>
              </a:rPr>
              <a:pPr>
                <a:spcAft>
                  <a:spcPts val="600"/>
                </a:spcAft>
              </a:pPr>
              <a:t>1</a:t>
            </a:fld>
            <a:endParaRPr lang="en-US" sz="4000" dirty="0">
              <a:solidFill>
                <a:schemeClr val="tx1">
                  <a:alpha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646111" y="679572"/>
            <a:ext cx="3809916" cy="836363"/>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NIST Framework</a:t>
            </a:r>
            <a:br>
              <a:rPr lang="en-US" dirty="0">
                <a:solidFill>
                  <a:srgbClr val="00B050"/>
                </a:solidFill>
                <a:latin typeface="Times New Roman" panose="02020603050405020304" pitchFamily="18" charset="0"/>
                <a:cs typeface="Times New Roman" panose="02020603050405020304" pitchFamily="18" charset="0"/>
              </a:rPr>
            </a:br>
            <a:endParaRPr lang="en-US" dirty="0">
              <a:solidFill>
                <a:srgbClr val="00B050"/>
              </a:solidFill>
              <a:latin typeface="Times New Roman" panose="02020603050405020304" pitchFamily="18" charset="0"/>
              <a:cs typeface="Times New Roman" panose="02020603050405020304" pitchFamily="18" charset="0"/>
            </a:endParaRPr>
          </a:p>
        </p:txBody>
      </p:sp>
      <p:graphicFrame>
        <p:nvGraphicFramePr>
          <p:cNvPr id="29" name="Content Placeholder 2">
            <a:extLst>
              <a:ext uri="{FF2B5EF4-FFF2-40B4-BE49-F238E27FC236}">
                <a16:creationId xmlns:a16="http://schemas.microsoft.com/office/drawing/2014/main" id="{D8A49853-3B60-10D6-EB38-052EFEC69528}"/>
              </a:ext>
            </a:extLst>
          </p:cNvPr>
          <p:cNvGraphicFramePr>
            <a:graphicFrameLocks noGrp="1"/>
          </p:cNvGraphicFramePr>
          <p:nvPr>
            <p:ph sz="half" idx="2"/>
            <p:extLst>
              <p:ext uri="{D42A27DB-BD31-4B8C-83A1-F6EECF244321}">
                <p14:modId xmlns:p14="http://schemas.microsoft.com/office/powerpoint/2010/main" val="310048259"/>
              </p:ext>
            </p:extLst>
          </p:nvPr>
        </p:nvGraphicFramePr>
        <p:xfrm>
          <a:off x="353176" y="2363258"/>
          <a:ext cx="4395787" cy="3741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a:lstStyle/>
          <a:p>
            <a:fld id="{DBA1B0FB-D917-4C8C-928F-313BD683BF39}" type="slidenum">
              <a:rPr lang="en-US" sz="4000" smtClean="0">
                <a:latin typeface="Times New Roman" panose="02020603050405020304" pitchFamily="18" charset="0"/>
                <a:cs typeface="Times New Roman" panose="02020603050405020304" pitchFamily="18" charset="0"/>
              </a:rPr>
              <a:pPr/>
              <a:t>10</a:t>
            </a:fld>
            <a:endParaRPr lang="en-US" sz="4000" dirty="0">
              <a:latin typeface="Times New Roman" panose="02020603050405020304" pitchFamily="18" charset="0"/>
              <a:cs typeface="Times New Roman" panose="02020603050405020304" pitchFamily="18" charset="0"/>
            </a:endParaRP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pic>
        <p:nvPicPr>
          <p:cNvPr id="21" name="Picture 20" descr="Logo, company name&#10;&#10;Description automatically generated">
            <a:extLst>
              <a:ext uri="{FF2B5EF4-FFF2-40B4-BE49-F238E27FC236}">
                <a16:creationId xmlns:a16="http://schemas.microsoft.com/office/drawing/2014/main" id="{39426EFB-F46C-2A1B-4CD4-8224BC447BCA}"/>
              </a:ext>
            </a:extLst>
          </p:cNvPr>
          <p:cNvPicPr>
            <a:picLocks noChangeAspect="1"/>
          </p:cNvPicPr>
          <p:nvPr/>
        </p:nvPicPr>
        <p:blipFill>
          <a:blip r:embed="rId8"/>
          <a:stretch>
            <a:fillRect/>
          </a:stretch>
        </p:blipFill>
        <p:spPr>
          <a:xfrm>
            <a:off x="6410084" y="789140"/>
            <a:ext cx="3260009" cy="523896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1" name="TextBox 10">
            <a:extLst>
              <a:ext uri="{FF2B5EF4-FFF2-40B4-BE49-F238E27FC236}">
                <a16:creationId xmlns:a16="http://schemas.microsoft.com/office/drawing/2014/main" id="{D5AA64F2-EA22-30F0-92E9-5B5C336F1686}"/>
              </a:ext>
            </a:extLst>
          </p:cNvPr>
          <p:cNvSpPr txBox="1"/>
          <p:nvPr/>
        </p:nvSpPr>
        <p:spPr>
          <a:xfrm>
            <a:off x="5469112" y="6104996"/>
            <a:ext cx="6095276" cy="412742"/>
          </a:xfrm>
          <a:prstGeom prst="rect">
            <a:avLst/>
          </a:prstGeom>
          <a:noFill/>
        </p:spPr>
        <p:txBody>
          <a:bodyPr wrap="square">
            <a:spAutoFit/>
          </a:bodyPr>
          <a:lstStyle/>
          <a:p>
            <a:pPr marL="0" marR="0">
              <a:lnSpc>
                <a:spcPct val="107000"/>
              </a:lnSpc>
              <a:spcBef>
                <a:spcPts val="0"/>
              </a:spcBef>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Nicole.keller@nist.gov. (2022, May 26). </a:t>
            </a:r>
            <a:r>
              <a:rPr lang="en-US" sz="1000" i="1" dirty="0">
                <a:effectLst/>
                <a:latin typeface="Times New Roman" panose="02020603050405020304" pitchFamily="18" charset="0"/>
                <a:ea typeface="Calibri" panose="020F0502020204030204" pitchFamily="34" charset="0"/>
                <a:cs typeface="Times New Roman" panose="02020603050405020304" pitchFamily="18" charset="0"/>
              </a:rPr>
              <a:t>Infographic</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Retrieved June 1, 2022, from https://www.nist.gov/cyberframework/infographic </a:t>
            </a:r>
          </a:p>
        </p:txBody>
      </p:sp>
    </p:spTree>
    <p:extLst>
      <p:ext uri="{BB962C8B-B14F-4D97-AF65-F5344CB8AC3E}">
        <p14:creationId xmlns:p14="http://schemas.microsoft.com/office/powerpoint/2010/main" val="3891345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2" name="Picture 4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4" name="Oval 4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6" name="Picture 4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8" name="Picture 4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0" name="Rectangle 4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6525129" y="384892"/>
            <a:ext cx="2404858" cy="1400530"/>
          </a:xfrm>
        </p:spPr>
        <p:txBody>
          <a:bodyPr vert="horz" lIns="91440" tIns="45720" rIns="91440" bIns="45720" rtlCol="0" anchor="t" anchorCtr="0">
            <a:normAutofit/>
          </a:bodyPr>
          <a:lstStyle/>
          <a:p>
            <a:r>
              <a:rPr lang="en-US" dirty="0">
                <a:solidFill>
                  <a:srgbClr val="FF0000"/>
                </a:solidFill>
                <a:latin typeface="Times New Roman" panose="02020603050405020304" pitchFamily="18" charset="0"/>
                <a:cs typeface="Times New Roman" panose="02020603050405020304" pitchFamily="18" charset="0"/>
              </a:rPr>
              <a:t>Summary</a:t>
            </a:r>
          </a:p>
        </p:txBody>
      </p:sp>
      <p:sp>
        <p:nvSpPr>
          <p:cNvPr id="5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8" cstate="screen">
            <a:extLst>
              <a:ext uri="{28A0092B-C50C-407E-A947-70E740481C1C}">
                <a14:useLocalDpi xmlns:a14="http://schemas.microsoft.com/office/drawing/2010/main" val="0"/>
              </a:ext>
            </a:extLst>
          </a:blip>
          <a:srcRect l="50345" r="27175"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solidFill>
            <a:srgbClr val="FFFFFF">
              <a:shade val="85000"/>
            </a:srgbClr>
          </a:solidFill>
          <a:scene3d>
            <a:camera prst="orthographicFront">
              <a:rot lat="0" lon="0" rev="360000"/>
            </a:camera>
            <a:lightRig rig="twoPt" dir="t">
              <a:rot lat="0" lon="0" rev="7200000"/>
            </a:lightRig>
          </a:scene3d>
          <a:sp3d contourW="12700">
            <a:bevelT w="25400" h="19050"/>
            <a:contourClr>
              <a:srgbClr val="969696"/>
            </a:contourClr>
          </a:sp3d>
        </p:spPr>
      </p:pic>
      <p:sp>
        <p:nvSpPr>
          <p:cNvPr id="56" name="Rectangle 5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BA1B0FB-D917-4C8C-928F-313BD683BF39}" type="slidenum">
              <a:rPr lang="en-US" sz="4000">
                <a:latin typeface="Times New Roman" panose="02020603050405020304" pitchFamily="18" charset="0"/>
                <a:cs typeface="Times New Roman" panose="02020603050405020304" pitchFamily="18" charset="0"/>
              </a:rPr>
              <a:pPr defTabSz="914400">
                <a:spcAft>
                  <a:spcPts val="600"/>
                </a:spcAft>
              </a:pPr>
              <a:t>11</a:t>
            </a:fld>
            <a:endParaRPr lang="en-US" sz="4000" dirty="0">
              <a:latin typeface="Times New Roman" panose="02020603050405020304" pitchFamily="18" charset="0"/>
              <a:cs typeface="Times New Roman" panose="02020603050405020304" pitchFamily="18" charset="0"/>
            </a:endParaRP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408106" y="1331259"/>
            <a:ext cx="4638903" cy="4195481"/>
          </a:xfrm>
        </p:spPr>
        <p:txBody>
          <a:bodyPr vert="horz" lIns="91440" tIns="45720" rIns="91440" bIns="45720" rtlCol="0">
            <a:noAutofit/>
          </a:bodyPr>
          <a:lstStyle/>
          <a:p>
            <a:pPr indent="-182880">
              <a:buClr>
                <a:srgbClr val="7030A0"/>
              </a:buClr>
              <a:buFont typeface="Wingdings 3" charset="2"/>
              <a:buChar char=""/>
            </a:pPr>
            <a:r>
              <a:rPr lang="en-US" sz="2400" dirty="0">
                <a:latin typeface="Times New Roman" panose="02020603050405020304" pitchFamily="18" charset="0"/>
                <a:cs typeface="Times New Roman" panose="02020603050405020304" pitchFamily="18" charset="0"/>
              </a:rPr>
              <a:t>In summary, while CMMC 2.0 and NIST provide companies and DoD contractors with exceptional CUI controls, they are expensive to implement.</a:t>
            </a:r>
          </a:p>
          <a:p>
            <a:pPr indent="-182880">
              <a:buClr>
                <a:srgbClr val="7030A0"/>
              </a:buClr>
              <a:buFont typeface="Wingdings 3" charset="2"/>
              <a:buChar char=""/>
            </a:pPr>
            <a:r>
              <a:rPr lang="en-US" sz="2400" dirty="0">
                <a:latin typeface="Times New Roman" panose="02020603050405020304" pitchFamily="18" charset="0"/>
                <a:cs typeface="Times New Roman" panose="02020603050405020304" pitchFamily="18" charset="0"/>
              </a:rPr>
              <a:t>There are still headaches when referencing CUI controls: there are too many.</a:t>
            </a:r>
          </a:p>
          <a:p>
            <a:pPr indent="-182880">
              <a:buClr>
                <a:srgbClr val="7030A0"/>
              </a:buClr>
              <a:buFont typeface="Wingdings 3" charset="2"/>
              <a:buChar char=""/>
            </a:pPr>
            <a:r>
              <a:rPr lang="en-US" sz="2400" dirty="0">
                <a:latin typeface="Times New Roman" panose="02020603050405020304" pitchFamily="18" charset="0"/>
                <a:cs typeface="Times New Roman" panose="02020603050405020304" pitchFamily="18" charset="0"/>
              </a:rPr>
              <a:t>CMMC 2.0 has fixed the issues of not being an adoption standard.</a:t>
            </a:r>
          </a:p>
          <a:p>
            <a:pPr indent="-182880">
              <a:buClr>
                <a:srgbClr val="7030A0"/>
              </a:buClr>
              <a:buFont typeface="Wingdings 3" charset="2"/>
              <a:buChar char=""/>
            </a:pPr>
            <a:r>
              <a:rPr lang="en-US" sz="2400" dirty="0">
                <a:latin typeface="Times New Roman" panose="02020603050405020304" pitchFamily="18" charset="0"/>
                <a:cs typeface="Times New Roman" panose="02020603050405020304" pitchFamily="18" charset="0"/>
              </a:rPr>
              <a:t>CMMC 2.0 and NIST harmonize together.</a:t>
            </a:r>
          </a:p>
        </p:txBody>
      </p:sp>
    </p:spTree>
    <p:extLst>
      <p:ext uri="{BB962C8B-B14F-4D97-AF65-F5344CB8AC3E}">
        <p14:creationId xmlns:p14="http://schemas.microsoft.com/office/powerpoint/2010/main" val="352156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9" name="Title 14">
            <a:extLst>
              <a:ext uri="{FF2B5EF4-FFF2-40B4-BE49-F238E27FC236}">
                <a16:creationId xmlns:a16="http://schemas.microsoft.com/office/drawing/2014/main" id="{8320A52F-AC3C-FC7F-0A7D-0D72C75994A8}"/>
              </a:ext>
            </a:extLst>
          </p:cNvPr>
          <p:cNvSpPr txBox="1">
            <a:spLocks/>
          </p:cNvSpPr>
          <p:nvPr/>
        </p:nvSpPr>
        <p:spPr>
          <a:xfrm>
            <a:off x="502272" y="530088"/>
            <a:ext cx="4886945" cy="678573"/>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pPr>
              <a:lnSpc>
                <a:spcPct val="100000"/>
              </a:lnSpc>
              <a:spcAft>
                <a:spcPts val="600"/>
              </a:spcAft>
            </a:pPr>
            <a:r>
              <a:rPr lang="en-US" sz="3600" dirty="0">
                <a:solidFill>
                  <a:srgbClr val="FF0000"/>
                </a:solidFill>
                <a:latin typeface="Times New Roman" panose="02020603050405020304" pitchFamily="18" charset="0"/>
                <a:cs typeface="Times New Roman" panose="02020603050405020304" pitchFamily="18" charset="0"/>
              </a:rPr>
              <a:t>Questions and Concerns</a:t>
            </a:r>
            <a:endParaRPr lang="en-US" sz="4800" kern="1200" dirty="0">
              <a:solidFill>
                <a:srgbClr val="FF0000"/>
              </a:solidFill>
              <a:latin typeface="Times New Roman" panose="02020603050405020304" pitchFamily="18" charset="0"/>
              <a:cs typeface="Times New Roman" panose="02020603050405020304" pitchFamily="18" charset="0"/>
            </a:endParaRPr>
          </a:p>
        </p:txBody>
      </p:sp>
      <p:pic>
        <p:nvPicPr>
          <p:cNvPr id="18" name="Picture 17" descr="A person with his hands on his face&#10;&#10;Description automatically generated with medium confidence">
            <a:extLst>
              <a:ext uri="{FF2B5EF4-FFF2-40B4-BE49-F238E27FC236}">
                <a16:creationId xmlns:a16="http://schemas.microsoft.com/office/drawing/2014/main" id="{87BE02ED-E60D-4FEB-0B3E-37821726318E}"/>
              </a:ext>
            </a:extLst>
          </p:cNvPr>
          <p:cNvPicPr>
            <a:picLocks noChangeAspect="1"/>
          </p:cNvPicPr>
          <p:nvPr/>
        </p:nvPicPr>
        <p:blipFill rotWithShape="1">
          <a:blip r:embed="rId3"/>
          <a:srcRect l="19250" r="14502" b="3"/>
          <a:stretch/>
        </p:blipFill>
        <p:spPr>
          <a:xfrm>
            <a:off x="5575693" y="804733"/>
            <a:ext cx="5132388" cy="51323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z="4000" smtClean="0">
                <a:solidFill>
                  <a:schemeClr val="tx1">
                    <a:alpha val="80000"/>
                  </a:schemeClr>
                </a:solidFill>
                <a:latin typeface="Times New Roman" panose="02020603050405020304" pitchFamily="18" charset="0"/>
                <a:cs typeface="Times New Roman" panose="02020603050405020304" pitchFamily="18" charset="0"/>
              </a:rPr>
              <a:pPr>
                <a:spcAft>
                  <a:spcPts val="600"/>
                </a:spcAft>
              </a:pPr>
              <a:t>12</a:t>
            </a:fld>
            <a:endParaRPr lang="en-US" sz="4000" dirty="0">
              <a:solidFill>
                <a:schemeClr val="tx1">
                  <a:alpha val="80000"/>
                </a:schemeClr>
              </a:solidFill>
              <a:latin typeface="Times New Roman" panose="02020603050405020304" pitchFamily="18" charset="0"/>
              <a:cs typeface="Times New Roman" panose="02020603050405020304" pitchFamily="18" charset="0"/>
            </a:endParaRPr>
          </a:p>
        </p:txBody>
      </p:sp>
      <p:graphicFrame>
        <p:nvGraphicFramePr>
          <p:cNvPr id="96" name="Subtitle 15">
            <a:extLst>
              <a:ext uri="{FF2B5EF4-FFF2-40B4-BE49-F238E27FC236}">
                <a16:creationId xmlns:a16="http://schemas.microsoft.com/office/drawing/2014/main" id="{2DA751E7-076A-4D8F-00C9-EF9A3828AC80}"/>
              </a:ext>
            </a:extLst>
          </p:cNvPr>
          <p:cNvGraphicFramePr/>
          <p:nvPr>
            <p:extLst>
              <p:ext uri="{D42A27DB-BD31-4B8C-83A1-F6EECF244321}">
                <p14:modId xmlns:p14="http://schemas.microsoft.com/office/powerpoint/2010/main" val="6661030"/>
              </p:ext>
            </p:extLst>
          </p:nvPr>
        </p:nvGraphicFramePr>
        <p:xfrm>
          <a:off x="550863" y="1811466"/>
          <a:ext cx="3565525" cy="4281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TextBox 18">
            <a:extLst>
              <a:ext uri="{FF2B5EF4-FFF2-40B4-BE49-F238E27FC236}">
                <a16:creationId xmlns:a16="http://schemas.microsoft.com/office/drawing/2014/main" id="{7E79E2D1-6B94-1F25-83D2-0510F458D4A2}"/>
              </a:ext>
            </a:extLst>
          </p:cNvPr>
          <p:cNvSpPr txBox="1"/>
          <p:nvPr/>
        </p:nvSpPr>
        <p:spPr>
          <a:xfrm>
            <a:off x="5575693" y="6111950"/>
            <a:ext cx="6095276" cy="369332"/>
          </a:xfrm>
          <a:prstGeom prst="rect">
            <a:avLst/>
          </a:prstGeom>
          <a:noFill/>
        </p:spPr>
        <p:txBody>
          <a:bodyPr wrap="square">
            <a:spAutoFit/>
          </a:bodyPr>
          <a:lstStyle/>
          <a:p>
            <a:r>
              <a:rPr lang="en-US" sz="900" dirty="0">
                <a:effectLst/>
                <a:latin typeface="Times New Roman" panose="02020603050405020304" pitchFamily="18" charset="0"/>
                <a:cs typeface="Times New Roman" panose="02020603050405020304" pitchFamily="18" charset="0"/>
              </a:rPr>
              <a:t>About the Author: Dr. Kasters Staff. (2018, April 9). </a:t>
            </a:r>
            <a:r>
              <a:rPr lang="en-US" sz="900" i="1" dirty="0">
                <a:effectLst/>
                <a:latin typeface="Times New Roman" panose="02020603050405020304" pitchFamily="18" charset="0"/>
                <a:cs typeface="Times New Roman" panose="02020603050405020304" pitchFamily="18" charset="0"/>
              </a:rPr>
              <a:t>Are you suffering with a mystery headache that will not go away?</a:t>
            </a:r>
            <a:r>
              <a:rPr lang="en-US" sz="900" dirty="0">
                <a:effectLst/>
                <a:latin typeface="Times New Roman" panose="02020603050405020304" pitchFamily="18" charset="0"/>
                <a:cs typeface="Times New Roman" panose="02020603050405020304" pitchFamily="18" charset="0"/>
              </a:rPr>
              <a:t> Retrieved June 1, 2022, from https://drkasters.com/chiropractic-blog/news/suffering-mystery-headache-will-not-go-away/ </a:t>
            </a:r>
          </a:p>
        </p:txBody>
      </p:sp>
    </p:spTree>
    <p:extLst>
      <p:ext uri="{BB962C8B-B14F-4D97-AF65-F5344CB8AC3E}">
        <p14:creationId xmlns:p14="http://schemas.microsoft.com/office/powerpoint/2010/main" val="4195044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9" name="Picture 58">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1" name="Oval 60">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3" name="Picture 62">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5" name="Picture 64">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7" name="Rectangle 66">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9" name="Rectangle 68">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4872012" y="1447800"/>
            <a:ext cx="5222325" cy="3329581"/>
          </a:xfrm>
        </p:spPr>
        <p:txBody>
          <a:bodyPr vert="horz" lIns="91440" tIns="45720" rIns="91440" bIns="45720" rtlCol="0" anchor="b" anchorCtr="0">
            <a:normAutofit/>
          </a:bodyPr>
          <a:lstStyle/>
          <a:p>
            <a:pPr>
              <a:lnSpc>
                <a:spcPct val="90000"/>
              </a:lnSpc>
            </a:pPr>
            <a:r>
              <a:rPr lang="en-US" sz="7200" dirty="0">
                <a:solidFill>
                  <a:srgbClr val="EBEBEB"/>
                </a:solidFill>
                <a:latin typeface="Times New Roman" panose="02020603050405020304" pitchFamily="18" charset="0"/>
                <a:cs typeface="Times New Roman" panose="02020603050405020304" pitchFamily="18" charset="0"/>
              </a:rPr>
              <a:t>Thank you for your time.</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4872012" y="4777380"/>
            <a:ext cx="5222326" cy="861420"/>
          </a:xfrm>
        </p:spPr>
        <p:txBody>
          <a:bodyPr vert="horz" lIns="91440" tIns="45720" rIns="91440" bIns="45720" rtlCol="0" anchor="t">
            <a:normAutofit/>
          </a:bodyPr>
          <a:lstStyle/>
          <a:p>
            <a:pPr marL="0" indent="0"/>
            <a:endParaRPr lang="en-US" sz="2000" cap="all" dirty="0">
              <a:solidFill>
                <a:schemeClr val="tx2">
                  <a:lumMod val="40000"/>
                  <a:lumOff val="60000"/>
                </a:schemeClr>
              </a:solidFill>
              <a:latin typeface="Times New Roman" panose="02020603050405020304" pitchFamily="18" charset="0"/>
              <a:cs typeface="Times New Roman" panose="02020603050405020304" pitchFamily="18" charset="0"/>
            </a:endParaRPr>
          </a:p>
          <a:p>
            <a:pPr marL="0" indent="0"/>
            <a:r>
              <a:rPr lang="en-US" sz="2000" cap="all" dirty="0">
                <a:solidFill>
                  <a:schemeClr val="tx2">
                    <a:lumMod val="40000"/>
                    <a:lumOff val="60000"/>
                  </a:schemeClr>
                </a:solidFill>
                <a:latin typeface="Times New Roman" panose="02020603050405020304" pitchFamily="18" charset="0"/>
                <a:cs typeface="Times New Roman" panose="02020603050405020304" pitchFamily="18" charset="0"/>
              </a:rPr>
              <a:t>Josepha.Zatika@netsafeid.com</a:t>
            </a:r>
          </a:p>
        </p:txBody>
      </p:sp>
      <p:sp>
        <p:nvSpPr>
          <p:cNvPr id="71"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8" cstate="screen">
            <a:extLst>
              <a:ext uri="{28A0092B-C50C-407E-A947-70E740481C1C}">
                <a14:useLocalDpi xmlns:a14="http://schemas.microsoft.com/office/drawing/2010/main" val="0"/>
              </a:ext>
            </a:extLst>
          </a:blip>
          <a:srcRect l="12920" r="12924" b="2"/>
          <a:stretch/>
        </p:blipFill>
        <p:spPr>
          <a:xfrm>
            <a:off x="2" y="1"/>
            <a:ext cx="4480787" cy="3428997"/>
          </a:xfrm>
          <a:custGeom>
            <a:avLst/>
            <a:gdLst/>
            <a:ahLst/>
            <a:cxnLst/>
            <a:rect l="l" t="t" r="r" b="b"/>
            <a:pathLst>
              <a:path w="4480787" h="3428997">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28997"/>
                </a:lnTo>
                <a:lnTo>
                  <a:pt x="0" y="3428997"/>
                </a:lnTo>
                <a:close/>
              </a:path>
            </a:pathLst>
          </a:custGeom>
          <a:solidFill>
            <a:srgbClr val="FFFFFF">
              <a:shade val="85000"/>
            </a:srgbClr>
          </a:solidFill>
          <a:scene3d>
            <a:camera prst="orthographicFront">
              <a:rot lat="0" lon="0" rev="360000"/>
            </a:camera>
            <a:lightRig rig="twoPt" dir="t">
              <a:rot lat="0" lon="0" rev="7200000"/>
            </a:lightRig>
          </a:scene3d>
          <a:sp3d contourW="12700">
            <a:bevelT w="25400" h="19050"/>
            <a:contourClr>
              <a:srgbClr val="969696"/>
            </a:contourClr>
          </a:sp3d>
        </p:spPr>
      </p:pic>
      <p:sp>
        <p:nvSpPr>
          <p:cNvPr id="73" name="Rectangle 72">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BA1B0FB-D917-4C8C-928F-313BD683BF39}" type="slidenum">
              <a:rPr lang="en-US" sz="4000">
                <a:solidFill>
                  <a:srgbClr val="FFFFFF"/>
                </a:solidFill>
                <a:latin typeface="Times New Roman" panose="02020603050405020304" pitchFamily="18" charset="0"/>
                <a:cs typeface="Times New Roman" panose="02020603050405020304" pitchFamily="18" charset="0"/>
              </a:rPr>
              <a:pPr defTabSz="914400">
                <a:spcAft>
                  <a:spcPts val="600"/>
                </a:spcAft>
              </a:pPr>
              <a:t>13</a:t>
            </a:fld>
            <a:endParaRPr lang="en-US" sz="4000" dirty="0">
              <a:solidFill>
                <a:srgbClr val="FFFFFF"/>
              </a:solidFill>
              <a:latin typeface="Times New Roman" panose="02020603050405020304" pitchFamily="18" charset="0"/>
              <a:cs typeface="Times New Roman" panose="02020603050405020304" pitchFamily="18" charset="0"/>
            </a:endParaRPr>
          </a:p>
        </p:txBody>
      </p:sp>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9" cstate="screen">
            <a:extLst>
              <a:ext uri="{28A0092B-C50C-407E-A947-70E740481C1C}">
                <a14:useLocalDpi xmlns:a14="http://schemas.microsoft.com/office/drawing/2010/main" val="0"/>
              </a:ext>
            </a:extLst>
          </a:blip>
          <a:srcRect l="6365" r="19460" b="2"/>
          <a:stretch/>
        </p:blipFill>
        <p:spPr>
          <a:xfrm>
            <a:off x="-1" y="3428999"/>
            <a:ext cx="4481964" cy="3429003"/>
          </a:xfrm>
          <a:custGeom>
            <a:avLst/>
            <a:gdLst/>
            <a:ahLst/>
            <a:cxnLst/>
            <a:rect l="l" t="t" r="r" b="b"/>
            <a:pathLst>
              <a:path w="4481964" h="3429003">
                <a:moveTo>
                  <a:pt x="0" y="0"/>
                </a:moveTo>
                <a:lnTo>
                  <a:pt x="4229830" y="0"/>
                </a:lnTo>
                <a:lnTo>
                  <a:pt x="4229830" y="56238"/>
                </a:lnTo>
                <a:lnTo>
                  <a:pt x="4231847" y="196141"/>
                </a:lnTo>
                <a:lnTo>
                  <a:pt x="4234872" y="333301"/>
                </a:lnTo>
                <a:lnTo>
                  <a:pt x="4237730" y="469090"/>
                </a:lnTo>
                <a:lnTo>
                  <a:pt x="4240924" y="602135"/>
                </a:lnTo>
                <a:lnTo>
                  <a:pt x="4245798" y="734494"/>
                </a:lnTo>
                <a:lnTo>
                  <a:pt x="4251009" y="864796"/>
                </a:lnTo>
                <a:lnTo>
                  <a:pt x="4255715" y="992355"/>
                </a:lnTo>
                <a:lnTo>
                  <a:pt x="4268995" y="1241301"/>
                </a:lnTo>
                <a:lnTo>
                  <a:pt x="4283114" y="1479959"/>
                </a:lnTo>
                <a:lnTo>
                  <a:pt x="4297906" y="1709016"/>
                </a:lnTo>
                <a:lnTo>
                  <a:pt x="4314211" y="1925729"/>
                </a:lnTo>
                <a:lnTo>
                  <a:pt x="4331188" y="2132841"/>
                </a:lnTo>
                <a:lnTo>
                  <a:pt x="4349509" y="2324865"/>
                </a:lnTo>
                <a:lnTo>
                  <a:pt x="4367495" y="2505230"/>
                </a:lnTo>
                <a:lnTo>
                  <a:pt x="4385480" y="2671194"/>
                </a:lnTo>
                <a:lnTo>
                  <a:pt x="4402457" y="2823441"/>
                </a:lnTo>
                <a:lnTo>
                  <a:pt x="4418594" y="2958544"/>
                </a:lnTo>
                <a:lnTo>
                  <a:pt x="4433890" y="3080616"/>
                </a:lnTo>
                <a:lnTo>
                  <a:pt x="4446665" y="3183486"/>
                </a:lnTo>
                <a:lnTo>
                  <a:pt x="4458767" y="3269897"/>
                </a:lnTo>
                <a:lnTo>
                  <a:pt x="4476081" y="3388541"/>
                </a:lnTo>
                <a:lnTo>
                  <a:pt x="4481964" y="3429003"/>
                </a:lnTo>
                <a:lnTo>
                  <a:pt x="3577807" y="3429003"/>
                </a:lnTo>
                <a:lnTo>
                  <a:pt x="0" y="3429003"/>
                </a:lnTo>
                <a:close/>
              </a:path>
            </a:pathLst>
          </a:custGeom>
          <a:solidFill>
            <a:srgbClr val="FFFFFF">
              <a:shade val="85000"/>
            </a:srgbClr>
          </a:solidFill>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4779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3">
                                            <p:txEl>
                                              <p:pRg st="1" end="1"/>
                                            </p:txEl>
                                          </p:spTgt>
                                        </p:tgtEl>
                                        <p:attrNameLst>
                                          <p:attrName>style.visibility</p:attrName>
                                        </p:attrNameLst>
                                      </p:cBhvr>
                                      <p:to>
                                        <p:strVal val="visible"/>
                                      </p:to>
                                    </p:set>
                                    <p:animEffect transition="in" filter="fade">
                                      <p:cBhvr>
                                        <p:cTn id="7" dur="400"/>
                                        <p:tgtEl>
                                          <p:spTgt spid="23">
                                            <p:txEl>
                                              <p:pRg st="1" end="1"/>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2" name="Picture 5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4" name="Oval 5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8" name="Picture 5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0" name="Rectangle 5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2" name="Rectangle 6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5DE5E-93C6-75B2-F53A-37194617DE43}"/>
              </a:ext>
            </a:extLst>
          </p:cNvPr>
          <p:cNvSpPr>
            <a:spLocks noGrp="1"/>
          </p:cNvSpPr>
          <p:nvPr>
            <p:ph type="ctrTitle"/>
          </p:nvPr>
        </p:nvSpPr>
        <p:spPr>
          <a:xfrm>
            <a:off x="6332204" y="-1573"/>
            <a:ext cx="3484015" cy="767687"/>
          </a:xfrm>
        </p:spPr>
        <p:txBody>
          <a:bodyPr vert="horz" lIns="91440" tIns="45720" rIns="91440" bIns="45720" rtlCol="0" anchor="t">
            <a:normAutofit/>
          </a:bodyPr>
          <a:lstStyle/>
          <a:p>
            <a:r>
              <a:rPr lang="en-US" dirty="0">
                <a:solidFill>
                  <a:srgbClr val="FF0000"/>
                </a:solidFill>
                <a:latin typeface="Times New Roman" panose="02020603050405020304" pitchFamily="18" charset="0"/>
                <a:cs typeface="Times New Roman" panose="02020603050405020304" pitchFamily="18" charset="0"/>
              </a:rPr>
              <a:t>References</a:t>
            </a:r>
          </a:p>
        </p:txBody>
      </p:sp>
      <p:sp>
        <p:nvSpPr>
          <p:cNvPr id="6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 name="Picture 9" descr="Files in folders">
            <a:extLst>
              <a:ext uri="{FF2B5EF4-FFF2-40B4-BE49-F238E27FC236}">
                <a16:creationId xmlns:a16="http://schemas.microsoft.com/office/drawing/2014/main" id="{80A655FC-CF57-CFB6-A845-37554ECC9D92}"/>
              </a:ext>
            </a:extLst>
          </p:cNvPr>
          <p:cNvPicPr>
            <a:picLocks noChangeAspect="1"/>
          </p:cNvPicPr>
          <p:nvPr/>
        </p:nvPicPr>
        <p:blipFill rotWithShape="1">
          <a:blip r:embed="rId8"/>
          <a:srcRect l="25799" r="25796" b="-1"/>
          <a:stretch/>
        </p:blipFill>
        <p:spPr>
          <a:xfrm>
            <a:off x="94973" y="295730"/>
            <a:ext cx="4973099" cy="6230330"/>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scene3d>
            <a:camera prst="perspectiveContrastingLeftFacing">
              <a:rot lat="300000" lon="19800000" rev="0"/>
            </a:camera>
            <a:lightRig rig="threePt" dir="t">
              <a:rot lat="0" lon="0" rev="2700000"/>
            </a:lightRig>
          </a:scene3d>
          <a:sp3d>
            <a:bevelT w="63500" h="50800"/>
          </a:sp3d>
        </p:spPr>
      </p:pic>
      <p:sp>
        <p:nvSpPr>
          <p:cNvPr id="66" name="Rectangle 6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7">
            <a:extLst>
              <a:ext uri="{FF2B5EF4-FFF2-40B4-BE49-F238E27FC236}">
                <a16:creationId xmlns:a16="http://schemas.microsoft.com/office/drawing/2014/main" id="{8C5928AD-8FE7-1D86-24A2-09BE3E6AEB51}"/>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BA1B0FB-D917-4C8C-928F-313BD683BF39}" type="slidenum">
              <a:rPr lang="en-US">
                <a:effectLst/>
                <a:latin typeface="Times New Roman" panose="02020603050405020304" pitchFamily="18" charset="0"/>
                <a:cs typeface="Times New Roman" panose="02020603050405020304" pitchFamily="18" charset="0"/>
              </a:rPr>
              <a:pPr defTabSz="914400">
                <a:spcAft>
                  <a:spcPts val="600"/>
                </a:spcAft>
              </a:pPr>
              <a:t>14</a:t>
            </a:fld>
            <a:endParaRPr lang="en-US">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CB15DB2-D4D8-87E4-618C-3EEE6CAC1887}"/>
              </a:ext>
            </a:extLst>
          </p:cNvPr>
          <p:cNvSpPr>
            <a:spLocks noGrp="1"/>
          </p:cNvSpPr>
          <p:nvPr>
            <p:ph type="subTitle" idx="1"/>
          </p:nvPr>
        </p:nvSpPr>
        <p:spPr>
          <a:xfrm>
            <a:off x="4621220" y="767687"/>
            <a:ext cx="7040512" cy="6040559"/>
          </a:xfrm>
        </p:spPr>
        <p:txBody>
          <a:bodyPr vert="horz" lIns="91440" tIns="45720" rIns="91440" bIns="45720" rtlCol="0">
            <a:noAutofit/>
          </a:bodyPr>
          <a:lstStyle/>
          <a:p>
            <a:pPr marL="0" marR="0" indent="45720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(2019). Retrieved June 1, 2022, from https://www.youtube.com/watch?v=51kcOCUJXlo. </a:t>
            </a: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(2022). Retrieved June 1, 2022, from https://www.youtube.com/watch?v=8ueHPCXR-pQ. </a:t>
            </a: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22, E. N. • D. (2021, December 22). CMMC 2.0: POA&amp;M requirement changes. Retrieved June 1, 2022, from https://cybersheath.com/cmmc-2-0-poam-requirement-changes/ </a:t>
            </a: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About the Author: Dr. Kasters Staff. (2018, April 9). Are you suffering with a mystery headache that will not go away? Retrieved June 1, 2022, from https://drkasters.com/chiropractic-blog/news/suffering-mystery-headache-will-not-go-away/ </a:t>
            </a: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Armond, A. (2021, November 9). CMMC 2.0 is here - what changes in CMMC? Retrieved June 1, 2022, from https://www.cmmcaudit.org/cmmc-2-0-is-here-what-changes-in-cmmc/ </a:t>
            </a:r>
          </a:p>
          <a:p>
            <a:pPr marL="0" marR="0">
              <a:lnSpc>
                <a:spcPct val="107000"/>
              </a:lnSpc>
              <a:spcBef>
                <a:spcPts val="0"/>
              </a:spcBef>
              <a:spcAft>
                <a:spcPts val="800"/>
              </a:spcAft>
            </a:pPr>
            <a:r>
              <a:rPr lang="en-US" sz="1100" i="1" dirty="0">
                <a:effectLst/>
                <a:latin typeface="Times New Roman" panose="02020603050405020304" pitchFamily="18" charset="0"/>
                <a:ea typeface="Calibri" panose="020F0502020204030204" pitchFamily="34" charset="0"/>
                <a:cs typeface="Times New Roman" panose="02020603050405020304" pitchFamily="18" charset="0"/>
              </a:rPr>
              <a:t>	CMMC 2.0 Compliance: Defense Industrial Base</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CMMC 2.0 Compliance | Defense Industrial Base. (n.d.). Retrieved June 2, 2022, from https://www.summit7.us/cmmc-2.0-dib</a:t>
            </a: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CMMC-logo. ITG Consulting. (n.d.). Retrieved June 2, 2022, from https://consulting.itgonline.com/cmmc-news/cmmc-v1-model-published/attachment/cmmc-logo/ </a:t>
            </a: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Custom managed cybersecurity services in CT. Kyber Security. (2021, August 17). Retrieved June 2, 2022, from https://kybersecure.com/ </a:t>
            </a: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Inc., 24B. S. (n.d.). Cybersecurity &amp; Compliance Specialists. Retrieved June 1, 2022, from https://www.24by7security.com/ </a:t>
            </a: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National Institute of Standards and Technology. (2022, May 23). Retrieved June 1, 2022, from https://www.nist.gov/ </a:t>
            </a: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Nicole.keller@nist.gov. (2022, May 26). Infographic. Retrieved June 1, 2022, from https://www.nist.gov/cyberframework/infographic </a:t>
            </a: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Webmaster, O. U. S. D. A. S. (n.d.). Securing the defense industrial base. Retrieved June 1, 2022, from https://www.acq.osd.mil/cmmc/  </a:t>
            </a:r>
          </a:p>
          <a:p>
            <a:pPr marL="0" marR="0">
              <a:lnSpc>
                <a:spcPct val="107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What is a Poam?: SSE. (2022, February 23). Retrieved June 1, 2022, from https://www.sseinc.com/blog/what-is-a-poam/ </a:t>
            </a:r>
          </a:p>
        </p:txBody>
      </p:sp>
    </p:spTree>
    <p:extLst>
      <p:ext uri="{BB962C8B-B14F-4D97-AF65-F5344CB8AC3E}">
        <p14:creationId xmlns:p14="http://schemas.microsoft.com/office/powerpoint/2010/main" val="131265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2" name="Picture 38">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4" name="Picture 40">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6" name="Oval 42">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7" name="Picture 44">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8" name="Picture 46">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9" name="Rectangle 48">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1601394" y="408114"/>
            <a:ext cx="1901988" cy="787298"/>
          </a:xfrm>
        </p:spPr>
        <p:txBody>
          <a:bodyPr vert="horz" lIns="91440" tIns="45720" rIns="91440" bIns="45720" rtlCol="0" anchor="t" anchorCtr="0">
            <a:normAutofit/>
          </a:bodyPr>
          <a:lstStyle/>
          <a:p>
            <a:r>
              <a:rPr lang="en-US" dirty="0">
                <a:solidFill>
                  <a:srgbClr val="FF0000"/>
                </a:solidFill>
                <a:latin typeface="Times New Roman" panose="02020603050405020304" pitchFamily="18" charset="0"/>
                <a:cs typeface="Times New Roman" panose="02020603050405020304" pitchFamily="18" charset="0"/>
              </a:rPr>
              <a:t>Agenda</a:t>
            </a:r>
          </a:p>
        </p:txBody>
      </p:sp>
      <p:sp>
        <p:nvSpPr>
          <p:cNvPr id="51" name="Freeform: Shape 50">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53"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8" cstate="screen">
            <a:extLst>
              <a:ext uri="{28A0092B-C50C-407E-A947-70E740481C1C}">
                <a14:useLocalDpi xmlns:a14="http://schemas.microsoft.com/office/drawing/2010/main" val="0"/>
              </a:ext>
            </a:extLst>
          </a:blip>
          <a:srcRect t="7073" b="6819"/>
          <a:stretch/>
        </p:blipFill>
        <p:spPr>
          <a:xfrm>
            <a:off x="6936508" y="647699"/>
            <a:ext cx="3765274" cy="32422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5" name="Rectangle 54">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BA1B0FB-D917-4C8C-928F-313BD683BF39}" type="slidenum">
              <a:rPr lang="en-US" sz="4000">
                <a:latin typeface="Times New Roman" panose="02020603050405020304" pitchFamily="18" charset="0"/>
                <a:cs typeface="Times New Roman" panose="02020603050405020304" pitchFamily="18" charset="0"/>
              </a:rPr>
              <a:pPr defTabSz="914400">
                <a:spcAft>
                  <a:spcPts val="600"/>
                </a:spcAft>
              </a:pPr>
              <a:t>2</a:t>
            </a:fld>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58415" y="1915122"/>
            <a:ext cx="4383493" cy="2888824"/>
          </a:xfrm>
          <a:ln>
            <a:solidFill>
              <a:srgbClr val="FF0000"/>
            </a:solidFill>
          </a:ln>
        </p:spPr>
        <p:txBody>
          <a:bodyPr vert="horz" lIns="91440" tIns="45720" rIns="91440" bIns="45720" rtlCol="0">
            <a:normAutofit/>
          </a:bodyPr>
          <a:lstStyle/>
          <a:p>
            <a:pPr>
              <a:buClr>
                <a:srgbClr val="7030A0"/>
              </a:buClr>
              <a:buFont typeface="Wingdings 3" charset="2"/>
              <a:buChar char=""/>
            </a:pPr>
            <a:r>
              <a:rPr lang="en-US" sz="2800" dirty="0">
                <a:latin typeface="Times New Roman" panose="02020603050405020304" pitchFamily="18" charset="0"/>
                <a:cs typeface="Times New Roman" panose="02020603050405020304" pitchFamily="18" charset="0"/>
              </a:rPr>
              <a:t>What is CMMC?</a:t>
            </a:r>
          </a:p>
          <a:p>
            <a:pPr>
              <a:buClr>
                <a:srgbClr val="7030A0"/>
              </a:buClr>
              <a:buFont typeface="Wingdings 3" charset="2"/>
              <a:buChar char=""/>
            </a:pPr>
            <a:r>
              <a:rPr lang="en-US" sz="2800" dirty="0">
                <a:latin typeface="Times New Roman" panose="02020603050405020304" pitchFamily="18" charset="0"/>
                <a:cs typeface="Times New Roman" panose="02020603050405020304" pitchFamily="18" charset="0"/>
              </a:rPr>
              <a:t>CMMC 1.0 vs CMMC 2.0</a:t>
            </a:r>
          </a:p>
          <a:p>
            <a:pPr>
              <a:buClr>
                <a:srgbClr val="7030A0"/>
              </a:buClr>
              <a:buFont typeface="Wingdings 3" charset="2"/>
              <a:buChar char=""/>
            </a:pPr>
            <a:r>
              <a:rPr lang="en-US" sz="2800" dirty="0">
                <a:latin typeface="Times New Roman" panose="02020603050405020304" pitchFamily="18" charset="0"/>
                <a:cs typeface="Times New Roman" panose="02020603050405020304" pitchFamily="18" charset="0"/>
              </a:rPr>
              <a:t>What is NIST?</a:t>
            </a:r>
          </a:p>
          <a:p>
            <a:pPr>
              <a:buClr>
                <a:srgbClr val="7030A0"/>
              </a:buClr>
              <a:buFont typeface="Wingdings 3" charset="2"/>
              <a:buChar char=""/>
            </a:pPr>
            <a:r>
              <a:rPr lang="en-US" sz="2800" dirty="0">
                <a:latin typeface="Times New Roman" panose="02020603050405020304" pitchFamily="18" charset="0"/>
                <a:cs typeface="Times New Roman" panose="02020603050405020304" pitchFamily="18" charset="0"/>
              </a:rPr>
              <a:t>NIST Framework</a:t>
            </a:r>
          </a:p>
          <a:p>
            <a:pPr>
              <a:buClr>
                <a:srgbClr val="7030A0"/>
              </a:buClr>
              <a:buFont typeface="Wingdings 3" charset="2"/>
              <a:buChar char=""/>
            </a:pPr>
            <a:r>
              <a:rPr lang="en-US" sz="2800" dirty="0">
                <a:latin typeface="Times New Roman" panose="02020603050405020304" pitchFamily="18" charset="0"/>
                <a:cs typeface="Times New Roman" panose="02020603050405020304" pitchFamily="18" charset="0"/>
              </a:rPr>
              <a:t>Questions &amp; Concerns</a:t>
            </a:r>
          </a:p>
        </p:txBody>
      </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9" cstate="screen">
            <a:extLst>
              <a:ext uri="{28A0092B-C50C-407E-A947-70E740481C1C}">
                <a14:useLocalDpi xmlns:a14="http://schemas.microsoft.com/office/drawing/2010/main" val="0"/>
              </a:ext>
            </a:extLst>
          </a:blip>
          <a:srcRect r="-6" b="14119"/>
          <a:stretch/>
        </p:blipFill>
        <p:spPr>
          <a:xfrm>
            <a:off x="6152550" y="4085841"/>
            <a:ext cx="2511467" cy="216255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10" cstate="screen">
            <a:extLst>
              <a:ext uri="{28A0092B-C50C-407E-A947-70E740481C1C}">
                <a14:useLocalDpi xmlns:a14="http://schemas.microsoft.com/office/drawing/2010/main" val="0"/>
              </a:ext>
            </a:extLst>
          </a:blip>
          <a:srcRect t="4562" b="25970"/>
          <a:stretch/>
        </p:blipFill>
        <p:spPr>
          <a:xfrm>
            <a:off x="8916129" y="4254396"/>
            <a:ext cx="2627752" cy="182544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2" name="Picture 141">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4" name="Oval 143">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6" name="Picture 145">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8" name="Picture 147">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0" name="Rectangle 149">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solidFill>
                  <a:srgbClr val="FF0000"/>
                </a:solidFill>
                <a:latin typeface="Times New Roman" panose="02020603050405020304" pitchFamily="18" charset="0"/>
                <a:cs typeface="Times New Roman" panose="02020603050405020304" pitchFamily="18" charset="0"/>
              </a:rPr>
              <a:t>Introduction to CMMC 1.0</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BA1B0FB-D917-4C8C-928F-313BD683BF39}" type="slidenum">
              <a:rPr lang="en-US" sz="4000" smtClean="0">
                <a:latin typeface="Times New Roman" panose="02020603050405020304" pitchFamily="18" charset="0"/>
                <a:cs typeface="Times New Roman" panose="02020603050405020304" pitchFamily="18" charset="0"/>
              </a:rPr>
              <a:pPr defTabSz="914400">
                <a:spcAft>
                  <a:spcPts val="600"/>
                </a:spcAft>
              </a:pPr>
              <a:t>3</a:t>
            </a:fld>
            <a:endParaRPr lang="en-US" sz="4000" dirty="0">
              <a:latin typeface="Times New Roman" panose="02020603050405020304" pitchFamily="18" charset="0"/>
              <a:cs typeface="Times New Roman" panose="02020603050405020304" pitchFamily="18" charset="0"/>
            </a:endParaRP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8" cstate="screen">
            <a:extLst>
              <a:ext uri="{28A0092B-C50C-407E-A947-70E740481C1C}">
                <a14:useLocalDpi xmlns:a14="http://schemas.microsoft.com/office/drawing/2010/main" val="0"/>
              </a:ext>
            </a:extLst>
          </a:blip>
          <a:srcRect l="5455" r="22506" b="3"/>
          <a:stretch/>
        </p:blipFill>
        <p:spPr>
          <a:xfrm>
            <a:off x="495575" y="1795010"/>
            <a:ext cx="2440653" cy="4195481"/>
          </a:xfrm>
          <a:prstGeom prst="rect">
            <a:avLst/>
          </a:prstGeom>
          <a:effectLst>
            <a:outerShdw blurRad="50800" dist="38100" dir="5400000" algn="t" rotWithShape="0">
              <a:prstClr val="black">
                <a:alpha val="43000"/>
              </a:prst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9" cstate="screen">
            <a:extLst>
              <a:ext uri="{28A0092B-C50C-407E-A947-70E740481C1C}">
                <a14:useLocalDpi xmlns:a14="http://schemas.microsoft.com/office/drawing/2010/main" val="0"/>
              </a:ext>
            </a:extLst>
          </a:blip>
          <a:srcRect l="28328" r="-4" b="-4"/>
          <a:stretch/>
        </p:blipFill>
        <p:spPr>
          <a:xfrm>
            <a:off x="2936228" y="1794307"/>
            <a:ext cx="2428583" cy="4196184"/>
          </a:xfrm>
          <a:prstGeom prst="rect">
            <a:avLst/>
          </a:prstGeom>
          <a:solidFill>
            <a:srgbClr val="FFFFFF">
              <a:shade val="85000"/>
            </a:srgbClr>
          </a:solidFill>
          <a:effectLst>
            <a:outerShdw blurRad="50800" dist="38100" dir="5400000" algn="t" rotWithShape="0">
              <a:prstClr val="black">
                <a:alpha val="43000"/>
              </a:prst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6" name="TextBox 25">
            <a:extLst>
              <a:ext uri="{FF2B5EF4-FFF2-40B4-BE49-F238E27FC236}">
                <a16:creationId xmlns:a16="http://schemas.microsoft.com/office/drawing/2014/main" id="{4C0715BA-076F-79AA-6D39-69B510C4424A}"/>
              </a:ext>
            </a:extLst>
          </p:cNvPr>
          <p:cNvSpPr txBox="1"/>
          <p:nvPr/>
        </p:nvSpPr>
        <p:spPr>
          <a:xfrm>
            <a:off x="6254992" y="1900519"/>
            <a:ext cx="4782603" cy="4195481"/>
          </a:xfrm>
          <a:prstGeom prst="rect">
            <a:avLst/>
          </a:prstGeom>
        </p:spPr>
        <p:txBody>
          <a:bodyPr vert="horz" lIns="91440" tIns="45720" rIns="91440" bIns="45720" rtlCol="0">
            <a:noAutofit/>
          </a:bodyPr>
          <a:lstStyle/>
          <a:p>
            <a:pPr>
              <a:spcBef>
                <a:spcPts val="1000"/>
              </a:spcBef>
              <a:buClr>
                <a:srgbClr val="7030A0"/>
              </a:buClr>
              <a:buSzPct val="80000"/>
              <a:buFont typeface="Wingdings 3" charset="2"/>
              <a:buChar char=""/>
            </a:pPr>
            <a:r>
              <a:rPr lang="en-US" sz="2400" dirty="0">
                <a:latin typeface="Times New Roman" panose="02020603050405020304" pitchFamily="18" charset="0"/>
                <a:ea typeface="+mj-ea"/>
                <a:cs typeface="Times New Roman" panose="02020603050405020304" pitchFamily="18" charset="0"/>
              </a:rPr>
              <a:t>CMMC refers to the Cybersecurity Maturity Model Certification.</a:t>
            </a:r>
          </a:p>
          <a:p>
            <a:pPr>
              <a:spcBef>
                <a:spcPts val="1000"/>
              </a:spcBef>
              <a:buClr>
                <a:srgbClr val="7030A0"/>
              </a:buClr>
              <a:buSzPct val="80000"/>
              <a:buFont typeface="Wingdings 3" charset="2"/>
              <a:buChar char=""/>
            </a:pPr>
            <a:r>
              <a:rPr lang="en-US" sz="2400" dirty="0">
                <a:latin typeface="Times New Roman" panose="02020603050405020304" pitchFamily="18" charset="0"/>
                <a:ea typeface="+mj-ea"/>
                <a:cs typeface="Times New Roman" panose="02020603050405020304" pitchFamily="18" charset="0"/>
              </a:rPr>
              <a:t>CMMC was first devised into five categories: Level 1, Level 2, Level 3, Level 4, and Level 5.</a:t>
            </a:r>
          </a:p>
          <a:p>
            <a:pPr>
              <a:spcBef>
                <a:spcPts val="1000"/>
              </a:spcBef>
              <a:buClr>
                <a:srgbClr val="7030A0"/>
              </a:buClr>
              <a:buSzPct val="80000"/>
              <a:buFont typeface="Wingdings 3" charset="2"/>
              <a:buChar char=""/>
            </a:pPr>
            <a:r>
              <a:rPr lang="en-US" sz="2400" dirty="0">
                <a:latin typeface="Times New Roman" panose="02020603050405020304" pitchFamily="18" charset="0"/>
                <a:ea typeface="+mj-ea"/>
                <a:cs typeface="Times New Roman" panose="02020603050405020304" pitchFamily="18" charset="0"/>
              </a:rPr>
              <a:t>Introduced on November 25, 2020.</a:t>
            </a:r>
          </a:p>
          <a:p>
            <a:pPr>
              <a:spcBef>
                <a:spcPts val="1000"/>
              </a:spcBef>
              <a:buClr>
                <a:srgbClr val="7030A0"/>
              </a:buClr>
              <a:buSzPct val="80000"/>
              <a:buFont typeface="Wingdings 3" charset="2"/>
              <a:buChar char=""/>
            </a:pPr>
            <a:r>
              <a:rPr lang="en-US" sz="2400" dirty="0">
                <a:latin typeface="Times New Roman" panose="02020603050405020304" pitchFamily="18" charset="0"/>
                <a:ea typeface="+mj-ea"/>
                <a:cs typeface="Times New Roman" panose="02020603050405020304" pitchFamily="18" charset="0"/>
              </a:rPr>
              <a:t>Standard Security Model for DIB (Defense Industrial Base).</a:t>
            </a: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3" name="Picture 5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5" name="Oval 5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7" name="Picture 5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9" name="Picture 5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1" name="Rectangle 6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411931" y="452718"/>
            <a:ext cx="4638903" cy="1400530"/>
          </a:xfrm>
        </p:spPr>
        <p:txBody>
          <a:bodyPr vert="horz" lIns="91440" tIns="45720" rIns="91440" bIns="45720" rtlCol="0" anchor="t" anchorCtr="0">
            <a:normAutofit/>
          </a:bodyPr>
          <a:lstStyle/>
          <a:p>
            <a:r>
              <a:rPr lang="en-US" sz="4200" dirty="0">
                <a:solidFill>
                  <a:srgbClr val="FF0000"/>
                </a:solidFill>
                <a:latin typeface="Times New Roman" panose="02020603050405020304" pitchFamily="18" charset="0"/>
                <a:cs typeface="Times New Roman" panose="02020603050405020304" pitchFamily="18" charset="0"/>
              </a:rPr>
              <a:t>CMMC 1.0 Levels</a:t>
            </a:r>
          </a:p>
        </p:txBody>
      </p:sp>
      <p:sp>
        <p:nvSpPr>
          <p:cNvPr id="6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8">
            <a:extLst>
              <a:ext uri="{28A0092B-C50C-407E-A947-70E740481C1C}">
                <a14:useLocalDpi xmlns:a14="http://schemas.microsoft.com/office/drawing/2010/main" val="0"/>
              </a:ext>
            </a:extLst>
          </a:blip>
          <a:srcRect l="46475" r="12735"/>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67" name="Rectangle 66">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BA1B0FB-D917-4C8C-928F-313BD683BF39}" type="slidenum">
              <a:rPr lang="en-US" sz="4000">
                <a:latin typeface="Times New Roman" panose="02020603050405020304" pitchFamily="18" charset="0"/>
                <a:cs typeface="Times New Roman" panose="02020603050405020304" pitchFamily="18" charset="0"/>
              </a:rPr>
              <a:pPr defTabSz="914400">
                <a:spcAft>
                  <a:spcPts val="600"/>
                </a:spcAft>
              </a:pPr>
              <a:t>4</a:t>
            </a:fld>
            <a:endParaRPr lang="en-US" sz="4000" dirty="0">
              <a:latin typeface="Times New Roman" panose="02020603050405020304" pitchFamily="18" charset="0"/>
              <a:cs typeface="Times New Roman" panose="02020603050405020304" pitchFamily="18" charset="0"/>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187847" y="1953083"/>
            <a:ext cx="6262147" cy="2442882"/>
          </a:xfrm>
          <a:ln>
            <a:solidFill>
              <a:srgbClr val="FF0000"/>
            </a:solidFill>
          </a:ln>
        </p:spPr>
        <p:txBody>
          <a:bodyPr vert="horz" lIns="91440" tIns="45720" rIns="91440" bIns="45720" rtlCol="0">
            <a:normAutofit/>
          </a:bodyPr>
          <a:lstStyle/>
          <a:p>
            <a:pPr marL="0">
              <a:lnSpc>
                <a:spcPct val="90000"/>
              </a:lnSpc>
              <a:buClr>
                <a:srgbClr val="7030A0"/>
              </a:buClr>
              <a:buFont typeface="Wingdings 3" charset="2"/>
              <a:buChar char=""/>
            </a:pPr>
            <a:r>
              <a:rPr lang="en-US" dirty="0">
                <a:latin typeface="Times New Roman" panose="02020603050405020304" pitchFamily="18" charset="0"/>
                <a:cs typeface="Times New Roman" panose="02020603050405020304" pitchFamily="18" charset="0"/>
              </a:rPr>
              <a:t>Level 1 was based on FAR 52.204-21</a:t>
            </a:r>
          </a:p>
          <a:p>
            <a:pPr marL="0">
              <a:lnSpc>
                <a:spcPct val="90000"/>
              </a:lnSpc>
              <a:buClr>
                <a:srgbClr val="7030A0"/>
              </a:buClr>
              <a:buFont typeface="Wingdings 3" charset="2"/>
              <a:buChar char=""/>
            </a:pPr>
            <a:r>
              <a:rPr lang="en-US" dirty="0">
                <a:latin typeface="Times New Roman" panose="02020603050405020304" pitchFamily="18" charset="0"/>
                <a:cs typeface="Times New Roman" panose="02020603050405020304" pitchFamily="18" charset="0"/>
              </a:rPr>
              <a:t>Level 2 was created by CMMC</a:t>
            </a:r>
          </a:p>
          <a:p>
            <a:pPr marL="0">
              <a:lnSpc>
                <a:spcPct val="90000"/>
              </a:lnSpc>
              <a:buClr>
                <a:srgbClr val="7030A0"/>
              </a:buClr>
              <a:buFont typeface="Wingdings 3" charset="2"/>
              <a:buChar char=""/>
            </a:pPr>
            <a:r>
              <a:rPr lang="en-US" dirty="0">
                <a:latin typeface="Times New Roman" panose="02020603050405020304" pitchFamily="18" charset="0"/>
                <a:cs typeface="Times New Roman" panose="02020603050405020304" pitchFamily="18" charset="0"/>
              </a:rPr>
              <a:t>Level 3 was based on NIST SP 800-171</a:t>
            </a:r>
          </a:p>
          <a:p>
            <a:pPr marL="0">
              <a:lnSpc>
                <a:spcPct val="90000"/>
              </a:lnSpc>
              <a:buClr>
                <a:srgbClr val="7030A0"/>
              </a:buClr>
              <a:buFont typeface="Wingdings 3" charset="2"/>
              <a:buChar char=""/>
            </a:pPr>
            <a:r>
              <a:rPr lang="en-US" dirty="0">
                <a:latin typeface="Times New Roman" panose="02020603050405020304" pitchFamily="18" charset="0"/>
                <a:cs typeface="Times New Roman" panose="02020603050405020304" pitchFamily="18" charset="0"/>
              </a:rPr>
              <a:t>Level 4 was created by CMMC</a:t>
            </a:r>
          </a:p>
          <a:p>
            <a:pPr marL="0">
              <a:lnSpc>
                <a:spcPct val="90000"/>
              </a:lnSpc>
              <a:buClr>
                <a:srgbClr val="7030A0"/>
              </a:buClr>
              <a:buFont typeface="Wingdings 3" charset="2"/>
              <a:buChar char=""/>
            </a:pPr>
            <a:r>
              <a:rPr lang="en-US" dirty="0">
                <a:latin typeface="Times New Roman" panose="02020603050405020304" pitchFamily="18" charset="0"/>
                <a:cs typeface="Times New Roman" panose="02020603050405020304" pitchFamily="18" charset="0"/>
              </a:rPr>
              <a:t>Level 5 was based on NIST SP 800-172</a:t>
            </a:r>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3" name="Picture 102">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5" name="Oval 104">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7" name="Picture 106">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9" name="Picture 108">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11" name="Rectangle 110">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5"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89" name="Title 14">
            <a:extLst>
              <a:ext uri="{FF2B5EF4-FFF2-40B4-BE49-F238E27FC236}">
                <a16:creationId xmlns:a16="http://schemas.microsoft.com/office/drawing/2014/main" id="{8320A52F-AC3C-FC7F-0A7D-0D72C75994A8}"/>
              </a:ext>
            </a:extLst>
          </p:cNvPr>
          <p:cNvSpPr txBox="1">
            <a:spLocks/>
          </p:cNvSpPr>
          <p:nvPr/>
        </p:nvSpPr>
        <p:spPr>
          <a:xfrm>
            <a:off x="648930" y="629267"/>
            <a:ext cx="9252154" cy="101665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pPr defTabSz="457200">
              <a:spcAft>
                <a:spcPts val="600"/>
              </a:spcAft>
            </a:pPr>
            <a:r>
              <a:rPr lang="en-US" sz="4200" cap="all" dirty="0">
                <a:ln w="3175" cmpd="sng">
                  <a:noFill/>
                </a:ln>
                <a:solidFill>
                  <a:srgbClr val="FF0000"/>
                </a:solidFill>
                <a:effectLst/>
                <a:latin typeface="Times New Roman" panose="02020603050405020304" pitchFamily="18" charset="0"/>
                <a:cs typeface="Times New Roman" panose="02020603050405020304" pitchFamily="18" charset="0"/>
              </a:rPr>
              <a:t>CMMC 2.0 Levels</a:t>
            </a:r>
          </a:p>
        </p:txBody>
      </p:sp>
      <p:sp>
        <p:nvSpPr>
          <p:cNvPr id="117" name="Rectangle 116">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BA1B0FB-D917-4C8C-928F-313BD683BF39}" type="slidenum">
              <a:rPr lang="en-US" sz="4000">
                <a:solidFill>
                  <a:srgbClr val="FFFFFF"/>
                </a:solidFill>
                <a:effectLst/>
                <a:latin typeface="Times New Roman" panose="02020603050405020304" pitchFamily="18" charset="0"/>
                <a:cs typeface="Times New Roman" panose="02020603050405020304" pitchFamily="18" charset="0"/>
              </a:rPr>
              <a:pPr defTabSz="914400">
                <a:spcAft>
                  <a:spcPts val="600"/>
                </a:spcAft>
              </a:pPr>
              <a:t>5</a:t>
            </a:fld>
            <a:endParaRPr lang="en-US" sz="4000" dirty="0">
              <a:solidFill>
                <a:srgbClr val="FFFFFF"/>
              </a:solidFill>
              <a:effectLst/>
              <a:latin typeface="Times New Roman" panose="02020603050405020304" pitchFamily="18" charset="0"/>
              <a:cs typeface="Times New Roman" panose="02020603050405020304" pitchFamily="18" charset="0"/>
            </a:endParaRPr>
          </a:p>
        </p:txBody>
      </p:sp>
      <p:sp>
        <p:nvSpPr>
          <p:cNvPr id="119" name="Freeform: Shape 118">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96" name="Subtitle 15">
            <a:extLst>
              <a:ext uri="{FF2B5EF4-FFF2-40B4-BE49-F238E27FC236}">
                <a16:creationId xmlns:a16="http://schemas.microsoft.com/office/drawing/2014/main" id="{2DA751E7-076A-4D8F-00C9-EF9A3828AC80}"/>
              </a:ext>
            </a:extLst>
          </p:cNvPr>
          <p:cNvGraphicFramePr/>
          <p:nvPr>
            <p:extLst>
              <p:ext uri="{D42A27DB-BD31-4B8C-83A1-F6EECF244321}">
                <p14:modId xmlns:p14="http://schemas.microsoft.com/office/powerpoint/2010/main" val="292541160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075550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691255" y="718319"/>
            <a:ext cx="5437188" cy="1333055"/>
          </a:xfrm>
        </p:spPr>
        <p:txBody>
          <a:bodyPr vert="horz" wrap="square" lIns="0" tIns="0" rIns="0" bIns="0" rtlCol="0" anchor="t" anchorCtr="0">
            <a:normAutofit/>
          </a:bodyPr>
          <a:lstStyle/>
          <a:p>
            <a:pPr>
              <a:lnSpc>
                <a:spcPct val="100000"/>
              </a:lnSpc>
            </a:pPr>
            <a:r>
              <a:rPr lang="en-US" sz="4800" dirty="0">
                <a:solidFill>
                  <a:srgbClr val="FF0000"/>
                </a:solidFill>
                <a:latin typeface="Times New Roman" panose="02020603050405020304" pitchFamily="18" charset="0"/>
                <a:cs typeface="Times New Roman" panose="02020603050405020304" pitchFamily="18" charset="0"/>
              </a:rPr>
              <a:t>CMMC 2.0 POAM</a:t>
            </a:r>
          </a:p>
        </p:txBody>
      </p:sp>
      <p:graphicFrame>
        <p:nvGraphicFramePr>
          <p:cNvPr id="48" name="Content Placeholder 14">
            <a:extLst>
              <a:ext uri="{FF2B5EF4-FFF2-40B4-BE49-F238E27FC236}">
                <a16:creationId xmlns:a16="http://schemas.microsoft.com/office/drawing/2014/main" id="{063D41A7-2A9C-E330-AE3F-23D9D8BDDE36}"/>
              </a:ext>
            </a:extLst>
          </p:cNvPr>
          <p:cNvGraphicFramePr>
            <a:graphicFrameLocks noGrp="1"/>
          </p:cNvGraphicFramePr>
          <p:nvPr>
            <p:ph sz="quarter" idx="15"/>
            <p:extLst>
              <p:ext uri="{D42A27DB-BD31-4B8C-83A1-F6EECF244321}">
                <p14:modId xmlns:p14="http://schemas.microsoft.com/office/powerpoint/2010/main" val="764918454"/>
              </p:ext>
            </p:extLst>
          </p:nvPr>
        </p:nvGraphicFramePr>
        <p:xfrm>
          <a:off x="7000183" y="1384846"/>
          <a:ext cx="4500562"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z="4000" smtClean="0">
                <a:solidFill>
                  <a:schemeClr val="tx1">
                    <a:alpha val="80000"/>
                  </a:schemeClr>
                </a:solidFill>
                <a:latin typeface="Times New Roman" panose="02020603050405020304" pitchFamily="18" charset="0"/>
                <a:cs typeface="Times New Roman" panose="02020603050405020304" pitchFamily="18" charset="0"/>
              </a:rPr>
              <a:pPr>
                <a:spcAft>
                  <a:spcPts val="600"/>
                </a:spcAft>
              </a:pPr>
              <a:t>6</a:t>
            </a:fld>
            <a:endParaRPr lang="en-US" sz="4000" dirty="0">
              <a:solidFill>
                <a:schemeClr val="tx1">
                  <a:alpha val="80000"/>
                </a:schemeClr>
              </a:solidFill>
              <a:latin typeface="Times New Roman" panose="02020603050405020304" pitchFamily="18" charset="0"/>
              <a:cs typeface="Times New Roman" panose="02020603050405020304" pitchFamily="18" charset="0"/>
            </a:endParaRPr>
          </a:p>
        </p:txBody>
      </p:sp>
      <p:pic>
        <p:nvPicPr>
          <p:cNvPr id="24" name="Picture 23" descr="A picture containing timeline&#10;&#10;Description automatically generated">
            <a:extLst>
              <a:ext uri="{FF2B5EF4-FFF2-40B4-BE49-F238E27FC236}">
                <a16:creationId xmlns:a16="http://schemas.microsoft.com/office/drawing/2014/main" id="{7B49CA0F-1097-A08E-A403-724C1D91E23E}"/>
              </a:ext>
            </a:extLst>
          </p:cNvPr>
          <p:cNvPicPr>
            <a:picLocks noChangeAspect="1"/>
          </p:cNvPicPr>
          <p:nvPr/>
        </p:nvPicPr>
        <p:blipFill>
          <a:blip r:embed="rId8"/>
          <a:stretch>
            <a:fillRect/>
          </a:stretch>
        </p:blipFill>
        <p:spPr>
          <a:xfrm>
            <a:off x="289821" y="1776268"/>
            <a:ext cx="5773738" cy="3305464"/>
          </a:xfrm>
          <a:custGeom>
            <a:avLst/>
            <a:gdLst/>
            <a:ahLst/>
            <a:cxnLst/>
            <a:rect l="l" t="t" r="r" b="b"/>
            <a:pathLst>
              <a:path w="5773738" h="3779838">
                <a:moveTo>
                  <a:pt x="0" y="0"/>
                </a:moveTo>
                <a:lnTo>
                  <a:pt x="5773738" y="0"/>
                </a:lnTo>
                <a:lnTo>
                  <a:pt x="5773738" y="3779838"/>
                </a:lnTo>
                <a:lnTo>
                  <a:pt x="0" y="3779838"/>
                </a:lnTo>
                <a:close/>
              </a:path>
            </a:pathLst>
          </a:custGeom>
        </p:spPr>
      </p:pic>
      <p:sp>
        <p:nvSpPr>
          <p:cNvPr id="17" name="TextBox 16">
            <a:extLst>
              <a:ext uri="{FF2B5EF4-FFF2-40B4-BE49-F238E27FC236}">
                <a16:creationId xmlns:a16="http://schemas.microsoft.com/office/drawing/2014/main" id="{6BF4805D-D974-80AB-3B02-15AB329DC4FE}"/>
              </a:ext>
            </a:extLst>
          </p:cNvPr>
          <p:cNvSpPr txBox="1"/>
          <p:nvPr/>
        </p:nvSpPr>
        <p:spPr>
          <a:xfrm>
            <a:off x="967587" y="5155305"/>
            <a:ext cx="5095972" cy="412742"/>
          </a:xfrm>
          <a:prstGeom prst="rect">
            <a:avLst/>
          </a:prstGeom>
          <a:noFill/>
        </p:spPr>
        <p:txBody>
          <a:bodyPr wrap="square">
            <a:spAutoFit/>
          </a:bodyPr>
          <a:lstStyle/>
          <a:p>
            <a:pPr marL="0" marR="0">
              <a:lnSpc>
                <a:spcPct val="107000"/>
              </a:lnSpc>
              <a:spcBef>
                <a:spcPts val="0"/>
              </a:spcBef>
              <a:spcAft>
                <a:spcPts val="800"/>
              </a:spcAft>
            </a:pPr>
            <a:r>
              <a:rPr lang="en-US" sz="1000" i="1" dirty="0">
                <a:effectLst/>
                <a:latin typeface="Times New Roman" panose="02020603050405020304" pitchFamily="18" charset="0"/>
                <a:ea typeface="Calibri" panose="020F0502020204030204" pitchFamily="34" charset="0"/>
                <a:cs typeface="Times New Roman" panose="02020603050405020304" pitchFamily="18" charset="0"/>
              </a:rPr>
              <a:t>What is a Poam?: SSE</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(2022, February 23). Retrieved June 1, 2022, from https://www.sseinc.com/blog/what-is-a-poam/ </a:t>
            </a:r>
          </a:p>
        </p:txBody>
      </p:sp>
    </p:spTree>
    <p:extLst>
      <p:ext uri="{BB962C8B-B14F-4D97-AF65-F5344CB8AC3E}">
        <p14:creationId xmlns:p14="http://schemas.microsoft.com/office/powerpoint/2010/main" val="3955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9DDAB9-2BD0-6255-DE21-A3A18BBA6B75}"/>
              </a:ext>
            </a:extLst>
          </p:cNvPr>
          <p:cNvSpPr/>
          <p:nvPr/>
        </p:nvSpPr>
        <p:spPr>
          <a:xfrm>
            <a:off x="123173" y="40519"/>
            <a:ext cx="5154368" cy="67793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 name="Picture 2" descr="A picture containing diagram&#10;&#10;Description automatically generated">
            <a:extLst>
              <a:ext uri="{FF2B5EF4-FFF2-40B4-BE49-F238E27FC236}">
                <a16:creationId xmlns:a16="http://schemas.microsoft.com/office/drawing/2014/main" id="{9C182EDA-B556-F329-C683-63622A4668B2}"/>
              </a:ext>
            </a:extLst>
          </p:cNvPr>
          <p:cNvPicPr>
            <a:picLocks noChangeAspect="1"/>
          </p:cNvPicPr>
          <p:nvPr/>
        </p:nvPicPr>
        <p:blipFill>
          <a:blip r:embed="rId3"/>
          <a:stretch>
            <a:fillRect/>
          </a:stretch>
        </p:blipFill>
        <p:spPr>
          <a:xfrm>
            <a:off x="8717155" y="3637361"/>
            <a:ext cx="3060435" cy="2573397"/>
          </a:xfrm>
          <a:prstGeom prst="rect">
            <a:avLst/>
          </a:prstGeom>
          <a:effectLst>
            <a:innerShdw blurRad="57150" dist="38100" dir="14460000">
              <a:prstClr val="black">
                <a:alpha val="70000"/>
              </a:prstClr>
            </a:innerShdw>
          </a:effectLst>
        </p:spPr>
      </p:pic>
      <p:sp>
        <p:nvSpPr>
          <p:cNvPr id="19" name="TextBox 18">
            <a:extLst>
              <a:ext uri="{FF2B5EF4-FFF2-40B4-BE49-F238E27FC236}">
                <a16:creationId xmlns:a16="http://schemas.microsoft.com/office/drawing/2014/main" id="{7CD3427F-0CE1-DCB8-A6F4-D0D372928BBC}"/>
              </a:ext>
            </a:extLst>
          </p:cNvPr>
          <p:cNvSpPr txBox="1"/>
          <p:nvPr/>
        </p:nvSpPr>
        <p:spPr>
          <a:xfrm>
            <a:off x="8329808" y="6266165"/>
            <a:ext cx="3835131" cy="448704"/>
          </a:xfrm>
          <a:prstGeom prst="rect">
            <a:avLst/>
          </a:prstGeom>
        </p:spPr>
        <p:txBody>
          <a:bodyPr vert="horz" lIns="91440" tIns="45720" rIns="91440" bIns="45720" rtlCol="0" anchor="ctr">
            <a:normAutofit fontScale="85000" lnSpcReduction="10000"/>
          </a:bodyPr>
          <a:lstStyle/>
          <a:p>
            <a:pPr marL="0" marR="0">
              <a:spcBef>
                <a:spcPct val="20000"/>
              </a:spcBef>
              <a:spcAft>
                <a:spcPts val="600"/>
              </a:spcAft>
              <a:buClr>
                <a:schemeClr val="tx1"/>
              </a:buClr>
              <a:buSzPct val="80000"/>
              <a:buFont typeface="Wingdings 3" panose="05040102010807070707" pitchFamily="18" charset="2"/>
              <a:buChar char=""/>
            </a:pPr>
            <a:r>
              <a:rPr lang="en-US" sz="1200" dirty="0">
                <a:latin typeface="Times New Roman" panose="02020603050405020304" pitchFamily="18" charset="0"/>
                <a:cs typeface="Times New Roman" panose="02020603050405020304" pitchFamily="18" charset="0"/>
              </a:rPr>
              <a:t>Webmaster, O. U. S. D. A. S. (n.d.). </a:t>
            </a:r>
            <a:r>
              <a:rPr lang="en-US" sz="1200" i="1" dirty="0">
                <a:latin typeface="Times New Roman" panose="02020603050405020304" pitchFamily="18" charset="0"/>
                <a:cs typeface="Times New Roman" panose="02020603050405020304" pitchFamily="18" charset="0"/>
              </a:rPr>
              <a:t>Securing the defense industrial base</a:t>
            </a:r>
            <a:r>
              <a:rPr lang="en-US" sz="1200" dirty="0">
                <a:latin typeface="Times New Roman" panose="02020603050405020304" pitchFamily="18" charset="0"/>
                <a:cs typeface="Times New Roman" panose="02020603050405020304" pitchFamily="18" charset="0"/>
              </a:rPr>
              <a:t>. Retrieved June 1, 2022, from https://www.acq.osd.mil/cmmc/  </a:t>
            </a:r>
          </a:p>
        </p:txBody>
      </p:sp>
      <p:sp>
        <p:nvSpPr>
          <p:cNvPr id="56" name="Rectangle 55">
            <a:extLst>
              <a:ext uri="{FF2B5EF4-FFF2-40B4-BE49-F238E27FC236}">
                <a16:creationId xmlns:a16="http://schemas.microsoft.com/office/drawing/2014/main" id="{588F5C84-F1EE-64E8-8D52-174789575769}"/>
              </a:ext>
            </a:extLst>
          </p:cNvPr>
          <p:cNvSpPr/>
          <p:nvPr/>
        </p:nvSpPr>
        <p:spPr>
          <a:xfrm>
            <a:off x="5762477" y="164900"/>
            <a:ext cx="4782787" cy="1354217"/>
          </a:xfrm>
          <a:prstGeom prst="rect">
            <a:avLst/>
          </a:prstGeom>
        </p:spPr>
        <p:txBody>
          <a:bodyPr wrap="square" lIns="0" tIns="0" rIns="0" bIns="0" anchor="t">
            <a:spAutoFit/>
          </a:bodyPr>
          <a:lstStyle/>
          <a:p>
            <a:r>
              <a:rPr lang="da-DK" sz="4400" b="1" dirty="0">
                <a:solidFill>
                  <a:srgbClr val="FF0000"/>
                </a:solidFill>
                <a:latin typeface="Times New Roman" panose="02020603050405020304" pitchFamily="18" charset="0"/>
                <a:cs typeface="Times New Roman" panose="02020603050405020304" pitchFamily="18" charset="0"/>
              </a:rPr>
              <a:t>CMMC Comparison</a:t>
            </a:r>
          </a:p>
        </p:txBody>
      </p:sp>
      <p:sp>
        <p:nvSpPr>
          <p:cNvPr id="57" name="Rectangle 56">
            <a:extLst>
              <a:ext uri="{FF2B5EF4-FFF2-40B4-BE49-F238E27FC236}">
                <a16:creationId xmlns:a16="http://schemas.microsoft.com/office/drawing/2014/main" id="{28F5097A-190B-0442-AAB1-255CF1784690}"/>
              </a:ext>
            </a:extLst>
          </p:cNvPr>
          <p:cNvSpPr/>
          <p:nvPr/>
        </p:nvSpPr>
        <p:spPr>
          <a:xfrm>
            <a:off x="5719782" y="1767007"/>
            <a:ext cx="5592000" cy="1661993"/>
          </a:xfrm>
          <a:prstGeom prst="rect">
            <a:avLst/>
          </a:prstGeom>
        </p:spPr>
        <p:txBody>
          <a:bodyPr wrap="square" lIns="0" tIns="0" rIns="0" bIns="0">
            <a:spAutoFit/>
          </a:bodyPr>
          <a:lstStyle/>
          <a:p>
            <a:pPr>
              <a:spcAft>
                <a:spcPts val="1200"/>
              </a:spcAft>
              <a:buClr>
                <a:srgbClr val="EA6C58"/>
              </a:buClr>
            </a:pPr>
            <a:r>
              <a:rPr lang="en-US" sz="3600" dirty="0">
                <a:latin typeface="Times New Roman" panose="02020603050405020304" pitchFamily="18" charset="0"/>
                <a:cs typeface="Times New Roman" panose="02020603050405020304" pitchFamily="18" charset="0"/>
              </a:rPr>
              <a:t>This list reveals specifically what has changed from CMMC 1.0 to CMMC 2.0</a:t>
            </a:r>
          </a:p>
        </p:txBody>
      </p:sp>
      <p:sp>
        <p:nvSpPr>
          <p:cNvPr id="58" name="Rectangle 57">
            <a:extLst>
              <a:ext uri="{FF2B5EF4-FFF2-40B4-BE49-F238E27FC236}">
                <a16:creationId xmlns:a16="http://schemas.microsoft.com/office/drawing/2014/main" id="{F39A6B41-4444-2BD5-8735-073317BCAF9A}"/>
              </a:ext>
            </a:extLst>
          </p:cNvPr>
          <p:cNvSpPr/>
          <p:nvPr/>
        </p:nvSpPr>
        <p:spPr>
          <a:xfrm>
            <a:off x="122729" y="38100"/>
            <a:ext cx="5154368" cy="329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spcAft>
                <a:spcPts val="1200"/>
              </a:spcAft>
              <a:buClr>
                <a:srgbClr val="EA6C58"/>
              </a:buClr>
            </a:pPr>
            <a:r>
              <a:rPr lang="en-US" sz="1400" b="1" dirty="0">
                <a:latin typeface="Times New Roman" panose="02020603050405020304" pitchFamily="18" charset="0"/>
                <a:cs typeface="Times New Roman" panose="02020603050405020304" pitchFamily="18" charset="0"/>
              </a:rPr>
              <a:t>Before</a:t>
            </a:r>
          </a:p>
        </p:txBody>
      </p:sp>
      <p:sp>
        <p:nvSpPr>
          <p:cNvPr id="59" name="Rectangle 58">
            <a:extLst>
              <a:ext uri="{FF2B5EF4-FFF2-40B4-BE49-F238E27FC236}">
                <a16:creationId xmlns:a16="http://schemas.microsoft.com/office/drawing/2014/main" id="{1CE52B9F-DFC8-3839-0B2E-C2915E722EC8}"/>
              </a:ext>
            </a:extLst>
          </p:cNvPr>
          <p:cNvSpPr/>
          <p:nvPr/>
        </p:nvSpPr>
        <p:spPr>
          <a:xfrm>
            <a:off x="122729" y="3033359"/>
            <a:ext cx="5154368" cy="329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spcAft>
                <a:spcPts val="1200"/>
              </a:spcAft>
              <a:buClr>
                <a:srgbClr val="EA6C58"/>
              </a:buClr>
            </a:pPr>
            <a:r>
              <a:rPr lang="en-US" sz="1400" b="1" dirty="0">
                <a:latin typeface="Times New Roman" panose="02020603050405020304" pitchFamily="18" charset="0"/>
                <a:cs typeface="Times New Roman" panose="02020603050405020304" pitchFamily="18" charset="0"/>
              </a:rPr>
              <a:t>After</a:t>
            </a:r>
          </a:p>
        </p:txBody>
      </p:sp>
      <p:sp>
        <p:nvSpPr>
          <p:cNvPr id="78" name="Isosceles Triangle 77">
            <a:extLst>
              <a:ext uri="{FF2B5EF4-FFF2-40B4-BE49-F238E27FC236}">
                <a16:creationId xmlns:a16="http://schemas.microsoft.com/office/drawing/2014/main" id="{7DC4C40B-CEE4-016B-C500-A2A197352E9C}"/>
              </a:ext>
            </a:extLst>
          </p:cNvPr>
          <p:cNvSpPr/>
          <p:nvPr/>
        </p:nvSpPr>
        <p:spPr>
          <a:xfrm rot="10800000">
            <a:off x="439255" y="63192"/>
            <a:ext cx="215899" cy="76200"/>
          </a:xfrm>
          <a:prstGeom prst="triangl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Isosceles Triangle 78">
            <a:extLst>
              <a:ext uri="{FF2B5EF4-FFF2-40B4-BE49-F238E27FC236}">
                <a16:creationId xmlns:a16="http://schemas.microsoft.com/office/drawing/2014/main" id="{CC307468-D288-B0A5-DA99-AA973B5CB046}"/>
              </a:ext>
            </a:extLst>
          </p:cNvPr>
          <p:cNvSpPr/>
          <p:nvPr/>
        </p:nvSpPr>
        <p:spPr>
          <a:xfrm rot="10800000">
            <a:off x="401208" y="3057478"/>
            <a:ext cx="215899" cy="76200"/>
          </a:xfrm>
          <a:prstGeom prst="triangl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7CACCAF0-6EE5-5216-20E5-71567DC9E59B}"/>
              </a:ext>
            </a:extLst>
          </p:cNvPr>
          <p:cNvSpPr txBox="1"/>
          <p:nvPr/>
        </p:nvSpPr>
        <p:spPr>
          <a:xfrm>
            <a:off x="67508" y="310418"/>
            <a:ext cx="4577947" cy="2800767"/>
          </a:xfrm>
          <a:prstGeom prst="rect">
            <a:avLst/>
          </a:prstGeom>
          <a:noFill/>
        </p:spPr>
        <p:txBody>
          <a:bodyPr wrap="square">
            <a:spAutoFit/>
          </a:bodyPr>
          <a:lstStyle/>
          <a:p>
            <a:pPr marL="0" marR="0">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CMMC 1.0 had five levels.</a:t>
            </a:r>
          </a:p>
          <a:p>
            <a:pPr marL="0" marR="0">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Levels 2 and 4 were virtually unused.</a:t>
            </a:r>
          </a:p>
          <a:p>
            <a:pPr marL="0" marR="0">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Assessments were conducted through a third party.</a:t>
            </a:r>
          </a:p>
          <a:p>
            <a:pPr marL="0" marR="0">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There were maturity processes.</a:t>
            </a:r>
          </a:p>
          <a:p>
            <a:pPr marL="0" marR="0">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The gap of rules from level 1 to level 2 was huge.</a:t>
            </a:r>
          </a:p>
        </p:txBody>
      </p:sp>
      <p:sp>
        <p:nvSpPr>
          <p:cNvPr id="81" name="TextBox 80">
            <a:extLst>
              <a:ext uri="{FF2B5EF4-FFF2-40B4-BE49-F238E27FC236}">
                <a16:creationId xmlns:a16="http://schemas.microsoft.com/office/drawing/2014/main" id="{A687E0F8-1F85-9400-AC29-009AF7546197}"/>
              </a:ext>
            </a:extLst>
          </p:cNvPr>
          <p:cNvSpPr txBox="1"/>
          <p:nvPr/>
        </p:nvSpPr>
        <p:spPr>
          <a:xfrm>
            <a:off x="67508" y="3300539"/>
            <a:ext cx="5262036" cy="3247043"/>
          </a:xfrm>
          <a:prstGeom prst="rect">
            <a:avLst/>
          </a:prstGeom>
          <a:noFill/>
        </p:spPr>
        <p:txBody>
          <a:bodyPr wrap="square">
            <a:spAutoFit/>
          </a:bodyPr>
          <a:lstStyle/>
          <a:p>
            <a:pPr marL="0" marR="0">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CMMC 2.0 has three levels.</a:t>
            </a:r>
          </a:p>
          <a:p>
            <a:pPr marL="0" marR="0">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Levels 2 and 4 were erased.</a:t>
            </a:r>
          </a:p>
          <a:p>
            <a:pPr marL="0" marR="0">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Assessments are conducted through the government or via self-assessment.</a:t>
            </a:r>
          </a:p>
          <a:p>
            <a:pPr marL="0" marR="0">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There are no maturity processes.</a:t>
            </a:r>
          </a:p>
          <a:p>
            <a:pPr marL="0" marR="0">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The overload of rules from level one to level two still exist.</a:t>
            </a:r>
          </a:p>
          <a:p>
            <a:pPr marL="0" marR="0">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Criticality has not been mentioned.</a:t>
            </a:r>
          </a:p>
        </p:txBody>
      </p:sp>
      <p:sp>
        <p:nvSpPr>
          <p:cNvPr id="14" name="TextBox 13">
            <a:extLst>
              <a:ext uri="{FF2B5EF4-FFF2-40B4-BE49-F238E27FC236}">
                <a16:creationId xmlns:a16="http://schemas.microsoft.com/office/drawing/2014/main" id="{8A7AB885-A56C-9BA8-8527-31539D0A498F}"/>
              </a:ext>
            </a:extLst>
          </p:cNvPr>
          <p:cNvSpPr txBox="1"/>
          <p:nvPr/>
        </p:nvSpPr>
        <p:spPr>
          <a:xfrm>
            <a:off x="10545708" y="367483"/>
            <a:ext cx="436014" cy="707886"/>
          </a:xfrm>
          <a:prstGeom prst="rect">
            <a:avLst/>
          </a:prstGeom>
          <a:noFill/>
        </p:spPr>
        <p:txBody>
          <a:bodyPr wrap="square">
            <a:spAutoFit/>
          </a:bodyPr>
          <a:lstStyle/>
          <a:p>
            <a:pPr>
              <a:spcAft>
                <a:spcPts val="600"/>
              </a:spcAft>
            </a:pPr>
            <a:fld id="{DBA1B0FB-D917-4C8C-928F-313BD683BF39}" type="slidenum">
              <a:rPr lang="en-US" sz="4000" smtClean="0">
                <a:solidFill>
                  <a:schemeClr val="tx1">
                    <a:alpha val="80000"/>
                  </a:schemeClr>
                </a:solidFill>
                <a:latin typeface="Times New Roman" panose="02020603050405020304" pitchFamily="18" charset="0"/>
                <a:cs typeface="Times New Roman" panose="02020603050405020304" pitchFamily="18" charset="0"/>
              </a:rPr>
              <a:pPr>
                <a:spcAft>
                  <a:spcPts val="600"/>
                </a:spcAft>
              </a:pPr>
              <a:t>7</a:t>
            </a:fld>
            <a:endParaRPr lang="en-US" sz="4000" dirty="0">
              <a:solidFill>
                <a:schemeClr val="tx1">
                  <a:alpha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28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1880554" y="527180"/>
            <a:ext cx="5190442" cy="1332000"/>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CMMC 2.0 Attempts to Improve  CMMC 1.0 by: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443154" y="2194349"/>
            <a:ext cx="8300737" cy="4482023"/>
          </a:xfrm>
          <a:ln>
            <a:solidFill>
              <a:srgbClr val="FF0000"/>
            </a:solidFill>
          </a:ln>
        </p:spPr>
        <p:txBody>
          <a:bodyPr vert="horz" wrap="square" lIns="0" tIns="0" rIns="0" bIns="0" rtlCol="0" anchor="t">
            <a:noAutofit/>
          </a:bodyPr>
          <a:lstStyle/>
          <a:p>
            <a:pPr>
              <a:buClr>
                <a:srgbClr val="7030A0"/>
              </a:buClr>
            </a:pPr>
            <a:r>
              <a:rPr lang="en-US" sz="2800" dirty="0">
                <a:latin typeface="Times New Roman" panose="02020603050405020304" pitchFamily="18" charset="0"/>
                <a:cs typeface="Times New Roman" panose="02020603050405020304" pitchFamily="18" charset="0"/>
              </a:rPr>
              <a:t>“Cutting red tape” (www.summit7.us).</a:t>
            </a:r>
          </a:p>
          <a:p>
            <a:pPr>
              <a:buClr>
                <a:srgbClr val="7030A0"/>
              </a:buClr>
            </a:pPr>
            <a:r>
              <a:rPr lang="en-US" sz="2800" dirty="0">
                <a:latin typeface="Times New Roman" panose="02020603050405020304" pitchFamily="18" charset="0"/>
                <a:cs typeface="Times New Roman" panose="02020603050405020304" pitchFamily="18" charset="0"/>
              </a:rPr>
              <a:t>“Setting priorities for protecting DoD Information” (www.summit7.us). </a:t>
            </a:r>
            <a:endParaRPr lang="en-US" sz="2800" dirty="0">
              <a:solidFill>
                <a:srgbClr val="FFFFFF">
                  <a:alpha val="60000"/>
                </a:srgbClr>
              </a:solidFill>
              <a:latin typeface="Times New Roman" panose="02020603050405020304" pitchFamily="18" charset="0"/>
              <a:cs typeface="Times New Roman" panose="02020603050405020304" pitchFamily="18" charset="0"/>
            </a:endParaRPr>
          </a:p>
          <a:p>
            <a:pPr>
              <a:buClr>
                <a:srgbClr val="7030A0"/>
              </a:buClr>
            </a:pPr>
            <a:r>
              <a:rPr lang="en-US" sz="2800" dirty="0">
                <a:latin typeface="Times New Roman" panose="02020603050405020304" pitchFamily="18" charset="0"/>
                <a:cs typeface="Times New Roman" panose="02020603050405020304" pitchFamily="18" charset="0"/>
              </a:rPr>
              <a:t>“Reinforcing cooperation between DoD and industries to address cyber-attacks” (www.summit7.us).</a:t>
            </a:r>
            <a:endParaRPr lang="en-US" sz="2800" dirty="0">
              <a:solidFill>
                <a:srgbClr val="FFFFFF">
                  <a:alpha val="60000"/>
                </a:srgbClr>
              </a:solidFill>
              <a:latin typeface="Times New Roman" panose="02020603050405020304" pitchFamily="18" charset="0"/>
              <a:cs typeface="Times New Roman" panose="02020603050405020304" pitchFamily="18" charset="0"/>
            </a:endParaRPr>
          </a:p>
          <a:p>
            <a:pPr>
              <a:buClr>
                <a:srgbClr val="7030A0"/>
              </a:buClr>
            </a:pPr>
            <a:r>
              <a:rPr lang="en-US" sz="2800" dirty="0">
                <a:latin typeface="Times New Roman" panose="02020603050405020304" pitchFamily="18" charset="0"/>
                <a:cs typeface="Times New Roman" panose="02020603050405020304" pitchFamily="18" charset="0"/>
              </a:rPr>
              <a:t>Reinventing a, “comprehensive framework to protect the defense industrial base from increasingly frequent and complex cyber-attacks” (www.summit7.us).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a:lstStyle/>
          <a:p>
            <a:fld id="{DBA1B0FB-D917-4C8C-928F-313BD683BF39}" type="slidenum">
              <a:rPr lang="en-US" sz="4000" smtClean="0">
                <a:latin typeface="Times New Roman" panose="02020603050405020304" pitchFamily="18" charset="0"/>
                <a:cs typeface="Times New Roman" panose="02020603050405020304" pitchFamily="18" charset="0"/>
              </a:rPr>
              <a:pPr/>
              <a:t>8</a:t>
            </a:fld>
            <a:endParaRPr lang="en-US" sz="4000" dirty="0">
              <a:latin typeface="Times New Roman" panose="02020603050405020304" pitchFamily="18" charset="0"/>
              <a:cs typeface="Times New Roman" panose="02020603050405020304" pitchFamily="18" charset="0"/>
            </a:endParaRP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87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3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144A11D1-6963-485E-86DE-760B07434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119270" y="629266"/>
            <a:ext cx="3704542" cy="5594554"/>
          </a:xfrm>
        </p:spPr>
        <p:txBody>
          <a:bodyPr vert="horz" lIns="91440" tIns="45720" rIns="91440" bIns="45720" rtlCol="0" anchor="ctr" anchorCtr="0">
            <a:normAutofit/>
          </a:bodyPr>
          <a:lstStyle/>
          <a:p>
            <a:r>
              <a:rPr lang="en-US" sz="4000" b="0" i="0" kern="1200" dirty="0">
                <a:solidFill>
                  <a:srgbClr val="FF0000"/>
                </a:solidFill>
                <a:latin typeface="Times New Roman" panose="02020603050405020304" pitchFamily="18" charset="0"/>
                <a:cs typeface="Times New Roman" panose="02020603050405020304" pitchFamily="18" charset="0"/>
              </a:rPr>
              <a:t>Introduction to:</a:t>
            </a:r>
          </a:p>
        </p:txBody>
      </p:sp>
      <p:sp>
        <p:nvSpPr>
          <p:cNvPr id="37" name="Freeform 7">
            <a:extLst>
              <a:ext uri="{FF2B5EF4-FFF2-40B4-BE49-F238E27FC236}">
                <a16:creationId xmlns:a16="http://schemas.microsoft.com/office/drawing/2014/main" id="{93BDF132-E4EF-4CB3-9A12-1EB75E159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9" name="Freeform: Shape 38">
            <a:extLst>
              <a:ext uri="{FF2B5EF4-FFF2-40B4-BE49-F238E27FC236}">
                <a16:creationId xmlns:a16="http://schemas.microsoft.com/office/drawing/2014/main" id="{F8486D32-0A56-4407-A9D1-7AFC16946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B73FE0C2-11C7-466D-B4BA-0330484CD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DBA1B0FB-D917-4C8C-928F-313BD683BF39}" type="slidenum">
              <a:rPr lang="en-US" sz="4000">
                <a:solidFill>
                  <a:srgbClr val="EBEBEB"/>
                </a:solidFill>
                <a:latin typeface="Times New Roman" panose="02020603050405020304" pitchFamily="18" charset="0"/>
                <a:cs typeface="Times New Roman" panose="02020603050405020304" pitchFamily="18" charset="0"/>
              </a:rPr>
              <a:pPr defTabSz="914400">
                <a:spcAft>
                  <a:spcPts val="600"/>
                </a:spcAft>
              </a:pPr>
              <a:t>9</a:t>
            </a:fld>
            <a:endParaRPr lang="en-US" sz="4000" dirty="0">
              <a:solidFill>
                <a:srgbClr val="EBEBEB"/>
              </a:solidFill>
              <a:latin typeface="Times New Roman" panose="02020603050405020304" pitchFamily="18" charset="0"/>
              <a:cs typeface="Times New Roman" panose="02020603050405020304" pitchFamily="18" charset="0"/>
            </a:endParaRPr>
          </a:p>
        </p:txBody>
      </p:sp>
      <p:pic>
        <p:nvPicPr>
          <p:cNvPr id="14" name="Graphic 13">
            <a:extLst>
              <a:ext uri="{FF2B5EF4-FFF2-40B4-BE49-F238E27FC236}">
                <a16:creationId xmlns:a16="http://schemas.microsoft.com/office/drawing/2014/main" id="{0BCE01D2-66EB-AB4A-4C26-632B2EC88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8452" y="4267831"/>
            <a:ext cx="6495847" cy="880792"/>
          </a:xfrm>
          <a:prstGeom prst="rect">
            <a:avLst/>
          </a:prstGeom>
          <a:effectLst/>
        </p:spPr>
      </p:pic>
      <p:graphicFrame>
        <p:nvGraphicFramePr>
          <p:cNvPr id="18" name="Content Placeholder 11">
            <a:extLst>
              <a:ext uri="{FF2B5EF4-FFF2-40B4-BE49-F238E27FC236}">
                <a16:creationId xmlns:a16="http://schemas.microsoft.com/office/drawing/2014/main" id="{E79F9B00-2DFA-B5CF-7013-2D309D87E832}"/>
              </a:ext>
            </a:extLst>
          </p:cNvPr>
          <p:cNvGraphicFramePr>
            <a:graphicFrameLocks noGrp="1"/>
          </p:cNvGraphicFramePr>
          <p:nvPr>
            <p:ph sz="quarter" idx="15"/>
            <p:extLst>
              <p:ext uri="{D42A27DB-BD31-4B8C-83A1-F6EECF244321}">
                <p14:modId xmlns:p14="http://schemas.microsoft.com/office/powerpoint/2010/main" val="432634237"/>
              </p:ext>
            </p:extLst>
          </p:nvPr>
        </p:nvGraphicFramePr>
        <p:xfrm>
          <a:off x="5048452" y="1287094"/>
          <a:ext cx="6495847" cy="52751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6" name="Graphic 15">
            <a:extLst>
              <a:ext uri="{FF2B5EF4-FFF2-40B4-BE49-F238E27FC236}">
                <a16:creationId xmlns:a16="http://schemas.microsoft.com/office/drawing/2014/main" id="{0C593EDA-006C-7437-CB8F-C6E00ED5FC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777" y="3762956"/>
            <a:ext cx="3723457" cy="504875"/>
          </a:xfrm>
          <a:custGeom>
            <a:avLst/>
            <a:gdLst/>
            <a:ahLst/>
            <a:cxnLst/>
            <a:rect l="l" t="t" r="r" b="b"/>
            <a:pathLst>
              <a:path w="5773738" h="3779838">
                <a:moveTo>
                  <a:pt x="0" y="0"/>
                </a:moveTo>
                <a:lnTo>
                  <a:pt x="5773738" y="0"/>
                </a:lnTo>
                <a:lnTo>
                  <a:pt x="5773738" y="3779838"/>
                </a:lnTo>
                <a:lnTo>
                  <a:pt x="0" y="3779838"/>
                </a:lnTo>
                <a:close/>
              </a:path>
            </a:pathLst>
          </a:custGeom>
        </p:spPr>
      </p:pic>
    </p:spTree>
    <p:extLst>
      <p:ext uri="{BB962C8B-B14F-4D97-AF65-F5344CB8AC3E}">
        <p14:creationId xmlns:p14="http://schemas.microsoft.com/office/powerpoint/2010/main" val="252947514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Template>
  <TotalTime>2476</TotalTime>
  <Words>2830</Words>
  <Application>Microsoft Office PowerPoint</Application>
  <PresentationFormat>Widescreen</PresentationFormat>
  <Paragraphs>143</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 Gothic</vt:lpstr>
      <vt:lpstr>Tahoma</vt:lpstr>
      <vt:lpstr>Times New Roman</vt:lpstr>
      <vt:lpstr>Wingdings 3</vt:lpstr>
      <vt:lpstr>Ion</vt:lpstr>
      <vt:lpstr>CMMC and NIST</vt:lpstr>
      <vt:lpstr>Agenda</vt:lpstr>
      <vt:lpstr>Introduction to CMMC 1.0</vt:lpstr>
      <vt:lpstr>CMMC 1.0 Levels</vt:lpstr>
      <vt:lpstr>PowerPoint Presentation</vt:lpstr>
      <vt:lpstr>CMMC 2.0 POAM</vt:lpstr>
      <vt:lpstr>PowerPoint Presentation</vt:lpstr>
      <vt:lpstr>CMMC 2.0 Attempts to Improve  CMMC 1.0 by:</vt:lpstr>
      <vt:lpstr>Introduction to:</vt:lpstr>
      <vt:lpstr>NIST Framework </vt:lpstr>
      <vt:lpstr>Summary</vt:lpstr>
      <vt:lpstr>PowerPoint Presentation</vt:lpstr>
      <vt:lpstr>Thank you for your time.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Maturity Model Certification</dc:title>
  <dc:creator>Anthony Zatika</dc:creator>
  <cp:lastModifiedBy>ogjigsawisbh ogjigsawisbh</cp:lastModifiedBy>
  <cp:revision>396</cp:revision>
  <dcterms:created xsi:type="dcterms:W3CDTF">2022-05-28T12:37:30Z</dcterms:created>
  <dcterms:modified xsi:type="dcterms:W3CDTF">2022-06-02T17:47:23Z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